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2" r:id="rId3"/>
  </p:sldMasterIdLst>
  <p:sldIdLst>
    <p:sldId id="259" r:id="rId4"/>
    <p:sldId id="262" r:id="rId5"/>
    <p:sldId id="590" r:id="rId6"/>
    <p:sldId id="265" r:id="rId7"/>
    <p:sldId id="268" r:id="rId8"/>
    <p:sldId id="271" r:id="rId9"/>
    <p:sldId id="274" r:id="rId10"/>
    <p:sldId id="277" r:id="rId11"/>
    <p:sldId id="280" r:id="rId12"/>
    <p:sldId id="283" r:id="rId13"/>
    <p:sldId id="286" r:id="rId14"/>
    <p:sldId id="289" r:id="rId15"/>
    <p:sldId id="292" r:id="rId16"/>
    <p:sldId id="295" r:id="rId17"/>
    <p:sldId id="298" r:id="rId18"/>
    <p:sldId id="301" r:id="rId19"/>
    <p:sldId id="304" r:id="rId20"/>
    <p:sldId id="307" r:id="rId21"/>
    <p:sldId id="310" r:id="rId22"/>
    <p:sldId id="313" r:id="rId23"/>
    <p:sldId id="316" r:id="rId24"/>
    <p:sldId id="319" r:id="rId25"/>
    <p:sldId id="322" r:id="rId26"/>
    <p:sldId id="325" r:id="rId27"/>
    <p:sldId id="328" r:id="rId28"/>
    <p:sldId id="331" r:id="rId29"/>
    <p:sldId id="334" r:id="rId30"/>
    <p:sldId id="337" r:id="rId31"/>
    <p:sldId id="340" r:id="rId32"/>
    <p:sldId id="343" r:id="rId33"/>
    <p:sldId id="346" r:id="rId34"/>
    <p:sldId id="349" r:id="rId35"/>
    <p:sldId id="352" r:id="rId36"/>
    <p:sldId id="355" r:id="rId37"/>
    <p:sldId id="358" r:id="rId38"/>
    <p:sldId id="361" r:id="rId39"/>
    <p:sldId id="364" r:id="rId40"/>
    <p:sldId id="367" r:id="rId41"/>
    <p:sldId id="370" r:id="rId42"/>
    <p:sldId id="373" r:id="rId43"/>
    <p:sldId id="376" r:id="rId44"/>
    <p:sldId id="379" r:id="rId45"/>
    <p:sldId id="397" r:id="rId46"/>
    <p:sldId id="400" r:id="rId47"/>
    <p:sldId id="403" r:id="rId48"/>
    <p:sldId id="406" r:id="rId49"/>
    <p:sldId id="409" r:id="rId50"/>
    <p:sldId id="412" r:id="rId51"/>
    <p:sldId id="415" r:id="rId52"/>
    <p:sldId id="418" r:id="rId53"/>
    <p:sldId id="421" r:id="rId54"/>
    <p:sldId id="424" r:id="rId55"/>
    <p:sldId id="427" r:id="rId56"/>
    <p:sldId id="430" r:id="rId57"/>
    <p:sldId id="433" r:id="rId58"/>
    <p:sldId id="436" r:id="rId59"/>
    <p:sldId id="439" r:id="rId60"/>
    <p:sldId id="442" r:id="rId61"/>
    <p:sldId id="445" r:id="rId62"/>
    <p:sldId id="448" r:id="rId63"/>
    <p:sldId id="451" r:id="rId64"/>
    <p:sldId id="454" r:id="rId65"/>
    <p:sldId id="457" r:id="rId66"/>
    <p:sldId id="460" r:id="rId67"/>
    <p:sldId id="463" r:id="rId68"/>
    <p:sldId id="466" r:id="rId69"/>
    <p:sldId id="469" r:id="rId70"/>
    <p:sldId id="472" r:id="rId71"/>
    <p:sldId id="475" r:id="rId72"/>
    <p:sldId id="478" r:id="rId73"/>
    <p:sldId id="481" r:id="rId74"/>
    <p:sldId id="484" r:id="rId75"/>
    <p:sldId id="487" r:id="rId76"/>
    <p:sldId id="490" r:id="rId77"/>
    <p:sldId id="493" r:id="rId78"/>
    <p:sldId id="496" r:id="rId79"/>
    <p:sldId id="499" r:id="rId80"/>
    <p:sldId id="502" r:id="rId81"/>
    <p:sldId id="505" r:id="rId82"/>
    <p:sldId id="508" r:id="rId83"/>
    <p:sldId id="511" r:id="rId84"/>
    <p:sldId id="514" r:id="rId85"/>
    <p:sldId id="517" r:id="rId86"/>
    <p:sldId id="520" r:id="rId87"/>
    <p:sldId id="523" r:id="rId88"/>
    <p:sldId id="526" r:id="rId89"/>
    <p:sldId id="529" r:id="rId90"/>
    <p:sldId id="532" r:id="rId91"/>
    <p:sldId id="535" r:id="rId92"/>
    <p:sldId id="538" r:id="rId93"/>
    <p:sldId id="541" r:id="rId94"/>
    <p:sldId id="544" r:id="rId95"/>
    <p:sldId id="547" r:id="rId96"/>
    <p:sldId id="550" r:id="rId97"/>
    <p:sldId id="553" r:id="rId98"/>
    <p:sldId id="556" r:id="rId99"/>
    <p:sldId id="559" r:id="rId100"/>
    <p:sldId id="562" r:id="rId101"/>
    <p:sldId id="565" r:id="rId102"/>
    <p:sldId id="568" r:id="rId103"/>
    <p:sldId id="571" r:id="rId104"/>
    <p:sldId id="574" r:id="rId105"/>
    <p:sldId id="577" r:id="rId106"/>
    <p:sldId id="580" r:id="rId107"/>
    <p:sldId id="583" r:id="rId108"/>
    <p:sldId id="586" r:id="rId109"/>
    <p:sldId id="589" r:id="rId110"/>
  </p:sldIdLst>
  <p:sldSz cx="12192000" cy="6858000"/>
  <p:notesSz cx="6858000" cy="9144000"/>
  <p:custDataLst>
    <p:tags r:id="rId1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presProps" Target="pres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viewProps" Target="view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9:22:43.5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1536 1 24575,'28'0'0,"1"1"0,-1 1 0,1 2 0,-1 1 0,0 1 0,32 12 0,-20-6 0,1-1 0,0-2 0,70 6 0,-30-3 0,0 5 0,-1 2 0,90 36 0,-9-4 0,-94-27 0,-1 2 0,76 42 0,-57-26 0,-46-21 0,-1 2 0,-1 2 0,51 44 0,-23-18 0,-14-9 0,-1 2 0,-2 2 0,-2 1 0,-3 3 0,-1 2 0,62 103 0,-67-84 0,17 28 0,-40-77 0,-2 0 0,-1 1 0,0 1 0,-2 0 0,8 32 0,22 130 0,-30-130 0,21 150 0,8 45 0,1-1 0,-29-169 0,-3 1 0,-6 147 0,-4-100 0,3 1131 0,-6-1151 0,-35 194 0,12-120 0,-36 183 0,48-280 0,-43 232 0,32-157 0,10-70 0,5 0 0,-4 127 0,18-169 0,1-10 0,-2-1 0,-2 1 0,-1-1 0,-2 0 0,-11 41 0,7-43 0,2 0 0,2 0 0,-2 58 0,4-44 0,1-29 0,-2-1 0,0 0 0,-1 0 0,-1-1 0,-1 0 0,-1 0 0,-13 24 0,4-11 0,-2-2 0,-2 0 0,-31 35 0,37-50 0,0-2 0,-1 0 0,0 0 0,-2-2 0,1 0 0,-1-1 0,-31 13 0,17-8 0,-44 28 0,47-23 0,-2 0 0,1-2 0,-2-2 0,0 0 0,-1-2 0,-1-2 0,-37 9 0,-69 11 0,0-7 0,-2-6 0,-175 2 0,268-21 0,-15-2 0,-1 3 0,1 2 0,-100 20 0,104-11 0,-1-3 0,-88 3 0,-125-14 0,102-1 0,-797 3 0,979-1 0,1 0 0,-1 0 0,0-1 0,0 0 0,0-1 0,0 0 0,0-1 0,-1 0 0,0 0 0,1-1 0,-2 0 0,1-1 0,0 0 0,-1 0 0,0-1 0,-1 0 0,11-12 0,-8 7 0,0 0 0,-1-1 0,-1 0 0,0-1 0,-1 0 0,0 0 0,-1 0 0,-1-1 0,0 0 0,5-30 0,-1-1 0,3 1 0,1 0 0,38-84 0,-39 107 0,1 0 0,1 0 0,1 1 0,1 1 0,1 0 0,28-25 0,-46 45 0,1 0 0,0 0 0,0-1 0,1 1 0,-1 0 0,0 0 0,0 0 0,0 0 0,0-1 0,0 1 0,0 0 0,0 0 0,0 0 0,0 0 0,0 0 0,0-1 0,0 1 0,0 0 0,1 0 0,-1 0 0,0 0 0,0 0 0,0 0 0,0 0 0,0-1 0,0 1 0,1 0 0,-1 0 0,0 0 0,0 0 0,0 0 0,0 0 0,1 0 0,-1 0 0,0 0 0,0 0 0,0 0 0,0 0 0,0 0 0,1 0 0,-1 0 0,0 0 0,0 0 0,0 0 0,0 0 0,1 0 0,-1 0 0,0 0 0,0 0 0,0 1 0,0-1 0,0 0 0,1 0 0,-1 0 0,0 0 0,0 0 0,0 0 0,0 0 0,0 1 0,0-1 0,0 0 0,0 0 0,1 0 0,-1 0 0,0 0 0,0 1 0,0-1 0,-5 16 0,-13 21 0,-16 10 0,-65 67 0,57-70 0,-43 61 0,59-61 0,1 2 0,2 0 0,-18 54 0,-12 25 0,38-95 0,-14 33 0,30-63 0,-1 0 0,0 0 0,0 0 0,0 0 0,0 0 0,0 0 0,0 0 0,0 0 0,0 0 0,0 0 0,1 0 0,-1-1 0,0 1 0,0 0 0,0 0 0,0 0 0,0 1 0,0-1 0,0 0 0,1 0 0,-1 0 0,0 0 0,0 0 0,0 0 0,0 0 0,0 0 0,0 0 0,0 0 0,0 0 0,0 0 0,1 0 0,-1 0 0,0 0 0,0 0 0,0 0 0,0 1 0,0-1 0,0 0 0,0 0 0,0 0 0,0 0 0,0 0 0,0 0 0,0 0 0,0 0 0,0 0 0,0 1 0,0-1 0,0 0 0,0 0 0,15-15 0,15-21 0,-6 4 0,-14 20 0,0-1 0,-1 1 0,-1-2 0,13-26 0,-9 19 0,-11 21 0,-1 0 0,0-1 0,0 1 0,1 0 0,-1 0 0,0 0 0,0 0 0,1 0 0,-1 0 0,0-1 0,1 1 0,-1 0 0,0 0 0,1 0 0,-1 0 0,0 0 0,1 0 0,-1 0 0,0 0 0,1 0 0,-1 1 0,0-1 0,0 0 0,1 0 0,-1 0 0,0 0 0,1 0 0,-1 0 0,0 1 0,0-1 0,1 0 0,-1 0 0,0 0 0,0 1 0,1-1 0,17 38 0,-7-9 0,27 30 0,50 58 0,-48-67 0,55 93 0,-86-129 0,0-1 0,20 22 0,19 27 0,-28-35 0,-11-16 0,-29-20 0,-259-163 0,262 160 0,1-1 0,0 0 0,1-2 0,0 1 0,-15-22 0,-5-3 0,-81-110 0,116 149 0,-1-1 0,1 1 0,-1 0 0,1-1 0,-1 1 0,1 0 0,0-1 0,-1 1 0,1 0 0,-1-1 0,1 1 0,0-1 0,-1 1 0,1-1 0,0 1 0,0-1 0,-1 1 0,1-1 0,0 1 0,0-1 0,0 1 0,0-1 0,0 1 0,0-1 0,-1 1 0,1-1 0,1 0 0,-1 1 0,0-1 0,0 1 0,0-1 0,0 0 0,18 4 0,27 17 0,-20-4 0,-1 1 0,-1 1 0,40 41 0,26 22 0,-87-80-105,0 0 0,0 1 0,0-1 0,0 0 0,0 0 0,0 0 0,0 0 0,1 0 0,-1-1 0,0 1 0,1 0 0,3-1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23:5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7194 1 24575,'0'1284'0,"-1"-1272"0,0 0 0,0 0 0,-1 0 0,0 0 0,-1 0 0,0 0 0,-8 16 0,9-23 0,-1 1 0,1-2 0,-1 1 0,0 0 0,0 0 0,-1-1 0,1 0 0,-1 1 0,0-2 0,0 1 0,0 0 0,-1-1 0,1 0 0,-1 0 0,0 0 0,0 0 0,0-1 0,-8 3 0,-179 45 0,-344 43 0,359-78 0,-1-7 0,0-8 0,-186-25 0,-531-60 0,423 72 0,46 3 0,-477-1 0,556 13 0,-330-34 0,453 17 0,-321-35 0,461 45 0,-399-13 0,454 19 0,18 1 0,-1-2 0,1 0 0,-1 0 0,-17-4 0,27 4 0,0-1 0,-1 1 0,1-1 0,0 0 0,0 0 0,0 0 0,0 0 0,-1 0 0,1 0 0,1-1 0,-1 1 0,0-1 0,0 1 0,1-1 0,-1 0 0,0 1 0,1-1 0,0 0 0,-1 0 0,1 0 0,0 0 0,0 0 0,0-1 0,0 1 0,1 0 0,-1 0 0,0-3 0,-2-29 0,1 1 0,2 0 0,4-39 0,0-19 0,-5 84 0,1-1 0,1 1 0,-1 0 0,1 0 0,0 1 0,1-1 0,-1 0 0,5-8 0,-5 13 0,0 0 0,0 1 0,0-1 0,0 1 0,1-1 0,-1 1 0,1 0 0,-1-1 0,1 1 0,0 0 0,-1 0 0,1 0 0,0 0 0,0 0 0,-1 1 0,1-1 0,0 0 0,0 1 0,0 0 0,0-1 0,0 1 0,0 0 0,0 0 0,0 0 0,0 0 0,0 0 0,0 1 0,0-1 0,0 0 0,0 1 0,0 0 0,-1-1 0,4 3 0,2-1 0,0 1 0,0 1 0,-1-1 0,1 1 0,-1 1 0,0-1 0,0 1 0,-1 0 0,1 0 0,-1 0 0,0 1 0,4 6 0,7 11 0,23 44 0,-30-49 0,-12-25 0,-1-1 0,0-1 0,-1 1 0,1 0 0,-2 0 0,1 0 0,-1 0 0,0 1 0,-1 0 0,1 1 0,-1-1 0,-1 1 0,1 1 0,-1-1 0,0 1 0,0 1 0,-17-8 0,21 11 0,0-2 0,-1 1 0,1 0 0,0-1 0,1 0 0,-1 1 0,0-2 0,1 1 0,0 0 0,0-1 0,0 1 0,0-1 0,-3-5 0,5 6 0,-1 0 0,0 0 0,0 0 0,1 0 0,-2 1 0,1-1 0,0 1 0,-1-1 0,1 1 0,-1 0 0,1 0 0,-1 0 0,0 0 0,0 0 0,0 1 0,0 0 0,0-1 0,-1 1 0,1 0 0,0 0 0,0 1 0,-1-1 0,1 1 0,-1 0 0,1-1 0,0 1 0,-6 1 0,-7 4 0,0 0 0,1 1 0,-1 1 0,1 0 0,1 1 0,-1 1 0,1 0 0,1 1 0,0 0 0,0 1 0,-18 21 0,10-2-1365,16-15-5461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4:41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24575,'137'11'0,"-6"1"0,1466-10 0,-784-5 0,-782 2 0,-20 0 0,0 0 0,0 1 0,0 0 0,21 4 0,-30-3 0,1 0 0,-1-1 0,0 1 0,0 0 0,0 0 0,0 0 0,0 0 0,0 0 0,0 0 0,-1 1 0,1-1 0,0 1 0,-1-1 0,1 1 0,-1 0 0,1-1 0,-1 1 0,0 0 0,0 0 0,0 0 0,0 0 0,0 0 0,0 0 0,-1 0 0,1 0 0,0 1 0,-1-1 0,0 0 0,1 3 0,1 57 0,-6 64 0,0-3 0,15 65 0,1 15 0,-12-169 0,-1 8 0,5 45 0,-4-86 0,1 0 0,-1 0 0,0 0 0,0 0 0,0 0 0,0 0 0,0 0 0,0 0 0,0 0 0,0 0 0,0 0 0,0 0 0,-1 0 0,1 0 0,0 0 0,-1 0 0,1 0 0,-1 0 0,1 0 0,-1 0 0,1 0 0,-1 0 0,0-1 0,1 1 0,-1 0 0,0 0 0,-1 1 0,0-2 0,0 1 0,0-1 0,0 0 0,0 0 0,0 0 0,0 0 0,0 0 0,1 0 0,-1 0 0,0 0 0,0-1 0,0 1 0,0-1 0,-2 0 0,-11-6 0,0 0 0,-27-17 0,33 19 0,-39-22 0,33 20 0,1 0 0,0-1 0,1-1 0,0 0 0,0-1 0,1 0 0,0-1 0,-19-22 0,31 33 0,0 0 0,0 0 0,0 0 0,0 0 0,0 0 0,0 0 0,1 0 0,-1 0 0,0 0 0,0 0 0,0 0 0,0-1 0,0 1 0,0 0 0,0 0 0,0 0 0,0 0 0,0 0 0,0 0 0,0 0 0,1 0 0,-1 0 0,0 0 0,0 0 0,0-1 0,0 1 0,0 0 0,0 0 0,0 0 0,0 0 0,0 0 0,0 0 0,0 0 0,0 0 0,0-1 0,0 1 0,0 0 0,0 0 0,17 12 0,21 21 0,-12-6 0,-19-17 0,1-1 0,0 0 0,1-1 0,0 0 0,1 0 0,-1-1 0,1 0 0,1-1 0,-1 0 0,1 0 0,14 4 0,-8-5 0,0 0 0,0-1 0,0-1 0,1-1 0,24 1 0,-35-4 0,-1 0 0,1 0 0,-1 0 0,1-1 0,-1 0 0,0 0 0,0 0 0,0-1 0,0 0 0,0 0 0,-1-1 0,1 0 0,-1 0 0,0 0 0,0 0 0,0-1 0,7-8 0,37-60 0,-40 57 0,1 1 0,1 0 0,-1 1 0,2 0 0,16-15 0,-14 19-1365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4.95919E-39" units="1/dev"/>
        </inkml:channelProperties>
      </inkml:inkSource>
      <inkml:timestamp xml:id="ts0" timeString="2022-09-06T17:45:06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7035 1 24575,'0'844'0,"2"-789"0,13 66 0,-8-69 0,-5-34 0,9 67 0,0 89 0,-12 461 0,2-632 0,-1-1 0,0 1 0,0-1 0,-1 1 0,1-1 0,0 1 0,-1-1 0,1 1 0,-1-1 0,0 0 0,0 1 0,0-1 0,0 0 0,0 1 0,-1-1 0,1 0 0,-1 0 0,1 0 0,-1 0 0,0-1 0,1 1 0,-1 0 0,0-1 0,0 1 0,-3 1 0,-2-1 0,0 1 0,0-1 0,-1-1 0,1 1 0,0-1 0,-1 0 0,-11-1 0,-240-3 0,-310-45 0,478 39 0,-693-66 0,-9 39 0,-1204 37 0,766 1 0,987-4 0,-254 5 0,478-1 0,1 1 0,-31 8 0,-18 4 0,66-15 0,0 1 0,0-1 0,0 0 0,0 0 0,-1 0 0,1 0 0,0 0 0,0 0 0,0-1 0,-1 1 0,1-1 0,0 1 0,0-1 0,0 0 0,0 0 0,0 0 0,0 0 0,0 0 0,0 0 0,1-1 0,-4-2 0,3 2 0,1-1 0,-1 0 0,1 0 0,0 1 0,-1-1 0,1 0 0,1 0 0,-1 0 0,0 0 0,1 0 0,-1 0 0,1 0 0,0 0 0,1-4 0,1-12 0,0 0 0,2 0 0,1 0 0,7-20 0,-7 23 0,8-38 0,-2-1 0,-3 0 0,-2 0 0,-2-104 0,-4 156 0,0-1 0,0 0 0,0 0 0,1 0 0,0 1 0,0-1 0,0 0 0,0 0 0,0 1 0,1-1 0,0 1 0,-1-1 0,4-3 0,-4 6 0,0 1 0,-1-1 0,1 0 0,0 0 0,0 1 0,0-1 0,-1 0 0,1 1 0,0-1 0,0 1 0,0 0 0,0-1 0,0 1 0,0 0 0,0-1 0,0 1 0,0 0 0,1 0 0,-1 0 0,1 0 0,0 0 0,0 1 0,0-1 0,0 1 0,0 0 0,0 0 0,-1-1 0,1 1 0,0 1 0,0-1 0,-1 0 0,1 0 0,0 1 0,-1-1 0,2 2 0,33 33 0,-1 2 0,49 69 0,-83-107 0,-1 0 0,0 1 0,1-1 0,-1 0 0,1 1 0,-1-1 0,0 1 0,1-1 0,-1 0 0,0 1 0,1-1 0,-1 1 0,0-1 0,0 1 0,1-1 0,-1 1 0,0-1 0,0 1 0,0-1 0,0 1 0,0-1 0,0 1 0,0 0 0,0-1 0,0 1 0,0-1 0,0 1 0,0-1 0,0 1 0,0-1 0,0 1 0,-1-1 0,1 1 0,0-1 0,0 1 0,-1-1 0,1 1 0,-1 0 0,-22-6 0,-33-25 0,54 29 0,-70-51 0,60 42 0,0-1 0,-1 2 0,-1 0 0,1 1 0,-1 0 0,-1 1 0,1 0 0,-21-6 0,19 13 0,1 0 0,0 1 0,-1 1 0,1 0 0,0 1 0,0 0 0,1 1 0,-27 12 0,33-14 0,1 1 0,-1 0 0,1 0 0,0 1 0,0 0 0,1 0 0,-1 1 0,1 0 0,0 0 0,0 0 0,1 1 0,-1 0 0,1 0 0,0 0 0,1 1 0,0-1 0,0 1 0,-6 14 0,-10 41-1365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5:11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24575,'339'0'0,"-331"0"0,0 1 0,0 0 0,-1 0 0,1 0 0,0 1 0,-1 0 0,1 1 0,-1 0 0,1 0 0,-1 0 0,0 1 0,-1 0 0,1 0 0,11 11 0,-14-11 0,0 1 0,-1-1 0,1 1 0,-1 0 0,-1-1 0,1 1 0,-1 1 0,1-1 0,-1 0 0,-1 1 0,1-1 0,-1 1 0,0-1 0,0 1 0,-1 0 0,0-1 0,0 1 0,0 0 0,0-1 0,-1 1 0,-2 7 0,2-7 0,-1-1 0,1 1 0,-1 0 0,-1-1 0,1 0 0,-1 1 0,0-1 0,0 0 0,0 0 0,-1-1 0,0 1 0,0-1 0,0 0 0,0 0 0,-1 0 0,0 0 0,1-1 0,-9 5 0,-7 2 0,-1-2 0,1 1 0,-38 8 0,-9 4 0,47-14 0,13-5 0,0 0 0,0 1 0,1 0 0,0 0 0,-12 8 0,15-8 0,1-1 0,-1 1 0,1 0 0,0-1 0,0 1 0,0 0 0,1 0 0,-1 0 0,1 0 0,-1 1 0,1-1 0,0 0 0,0 1 0,1-1 0,-1 6 0,-2 39-1365,3-27-5461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5.14286E-39" units="1/dev"/>
        </inkml:channelProperties>
      </inkml:inkSource>
      <inkml:timestamp xml:id="ts0" timeString="2022-09-06T17:45:1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5.31835E-41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4.59121E-41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0:18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7291 177 24575,'-70'-11'0,"12"1"0,-468 5 0,286 8 0,-161-1 0,-437-5 0,580-7 0,-105-2 0,-66-22 0,13 0 0,129 23 0,-20 1 0,56-1 0,-1-1 0,-84 14 0,-389-4 0,484-8 0,85 1 0,-205 15 0,280 0 0,33-4 0,-64 12 0,96-11 0,1 1 0,-1 1 0,1 0 0,0 1 0,1 0 0,-1 2 0,1-1 0,-13 11 0,23-15 0,-62 44 0,2 3 0,-93 94 0,148-135 0,0 0 0,1 0 0,0 1 0,1 0 0,0 1 0,0-1 0,1 1 0,1 0 0,-1 1 0,2-1 0,0 1 0,0 0 0,1 0 0,1 1 0,-2 19 0,1 35 0,7 94 0,-3-155 0,1-1 0,-1 1 0,1-1 0,0 0 0,0 0 0,0 0 0,1 0 0,0 0 0,0-1 0,0 1 0,1-1 0,-1 0 0,1 0 0,6 5 0,8 7 0,0-2 0,21 13 0,-33-23 0,45 24 0,1-1 0,2-3 0,111 34 0,-39-15 0,-51-17 0,1-3 0,94 15 0,299 37 0,-394-66 0,-1-4 0,109-6 0,41 2 0,1044 19 0,-840-22 0,-97 4 0,350-5 0,-496-7 0,78-2 0,14 1 0,3-1 0,1422 13 0,-1634-4 0,106-18 0,-103 10 0,-14 6 0,98 3 0,-101 4 0,108-11 0,-134 4 0,-1-2 0,0 0 0,0-2 0,0-1 0,-1-1 0,-1-1 0,0-1 0,-1-2 0,0 0 0,-1-1 0,-1-2 0,0 0 0,-2-1 0,0-1 0,-1-1 0,-1-1 0,-1-1 0,-1 0 0,-1-1 0,-1-1 0,-1 0 0,-2 0 0,13-39 0,-22 56 0,1 0 0,-2 0 0,1 0 0,-1 0 0,0 0 0,-1 0 0,1-1 0,-2 1 0,1 0 0,-4-16 0,2 18 0,0 0 0,0 0 0,-1 1 0,0-1 0,0 1 0,0-1 0,-1 1 0,1 0 0,-1 1 0,0-1 0,-1 0 0,1 1 0,-1 0 0,0 0 0,-5-3 0,-35-20 0,0 2 0,-1 2 0,-2 2 0,-50-14 0,-205-46 0,139 58 0,12 3 0,107 13 0,-80-2 0,35 5 0,63 0-149,0-1 1,-33-11-1,42 11-770,-1 0-5907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2:5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8.84219E-43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2:5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8.84219E-43" units="1/dev"/>
        </inkml:channelProperties>
      </inkml:inkSource>
      <inkml:timestamp xml:id="ts0" timeString="2022-09-06T18:49:1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0 24575,'-2'10'0,"0"-1"0,0 1 0,-1-1 0,0 0 0,0 0 0,-1 0 0,0-1 0,-1 1 0,0-1 0,0 0 0,-10 10 0,3-1 0,-45 64 0,21-33 0,2 2 0,-42 84 0,65-103 0,2 1 0,1 0 0,2 0 0,0 0 0,0 59 0,6-89 0,-25 289 0,18 188 0,9-276 0,-3-115 0,-1-40 0,1 1 0,3 0 0,3 0 0,12 61 0,21 47 0,71 237 0,-91-341 0,-2-4 0,2 0 0,27 49 0,77 91 0,-116-179 0,1-1 0,0-1 0,1 1 0,0-1 0,1-1 0,15 13 0,61 34 0,-81-52 0,29 16 0,-24-14 0,0 1 0,-1-1 0,0 1 0,0 1 0,0-1 0,-1 2 0,0-1 0,0 1 0,0 0 0,-1 0 0,10 15 0,25 47 0,45 104 0,-85-169 0,1-1 0,-1 1 0,1-1 0,-1 1 0,1-1 0,0 0 0,1 0 0,-1 1 0,0-2 0,4 5 0,-5-7 0,-1 0 0,1 0 0,-1 1 0,1-1 0,-1 0 0,0 0 0,1 0 0,-1 0 0,1 0 0,-1 0 0,1 0 0,-1 0 0,1 0 0,-1 0 0,1 0 0,-1 0 0,1 0 0,-1 0 0,1 0 0,-1 0 0,1 0 0,-1-1 0,1 1 0,-1 0 0,1 0 0,-1-1 0,0 1 0,1-1 0,14-22 0,-5-5 0,-1 0 0,-1-1 0,-2 1 0,-1-1 0,2-36 0,-3 39 0,13-44 0,-16 68 0,-8 32 0,-3 58 0,7-53 0,-14 65 0,16-97 0,-1 1 0,1 0 0,-1-1 0,0 1 0,0-1 0,0 0 0,0 1 0,0-1 0,-1 0 0,1 0 0,-1-1 0,0 1 0,0 0 0,0-1 0,0 0 0,-1 0 0,1 0 0,0 0 0,-1 0 0,0 0 0,1-1 0,-1 0 0,0 0 0,0 0 0,-7 1 0,-10 0 0,0-1 0,1-1 0,-41-5 0,10 1 0,-75 3-1365,100 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24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1952 1 24575,'1'0'0,"0"1"0,1-1 0,-1 0 0,0 1 0,0 0 0,1-1 0,-1 1 0,0 0 0,0 0 0,0-1 0,0 1 0,0 0 0,0 0 0,0 0 0,0 0 0,0 1 0,-1-1 0,1 0 0,0 0 0,-1 0 0,1 1 0,-1-1 0,1 2 0,11 33 0,-11-32 0,48 264 0,-18-144 0,81 375 0,-91-386 0,-1-11 0,5 106 0,-13-74 0,-5-75 0,-2 1 0,-3 0 0,-7 64 0,1-99 0,-1 0 0,-1 0 0,-2 0 0,0-1 0,-1 0 0,-2 0 0,0-1 0,-16 22 0,4-11 0,-1-1 0,-1-2 0,-2 0 0,-41 37 0,-150 158 0,126-123 0,-440 456 0,500-521 0,1 0 0,-26 46 0,37-53 0,-27 30 0,-2-2 0,-3-2 0,-79 67 0,-31 34 0,129-123 0,3 2 0,-46 69 0,28-22 0,3 1 0,-35 100 0,65-152 0,3 1 0,0 1 0,2 0 0,2 0 0,1 1 0,-2 38 0,10-71 0,-1 0 0,0 0 0,0 0 0,-1-1 0,1 1 0,0 0 0,-1 0 0,0 0 0,0 0 0,0 0 0,0 0 0,0-1 0,0 1 0,-1 0 0,-2 2 0,3-4 0,1-1 0,-1 1 0,0-1 0,1 0 0,-1 1 0,0-1 0,0 0 0,0 0 0,1 1 0,-1-1 0,0 0 0,0 0 0,0 0 0,0 0 0,1 0 0,-1 0 0,0 0 0,0-1 0,0 1 0,-1 0 0,-26-17 0,-107-103 0,127 113 0,11 5 0,24 8 0,38 17 0,-36-9 0,-22-10 0,-1-1 0,1 1 0,0-1 0,0-1 0,0 1 0,0-1 0,0 0 0,0-1 0,1 1 0,-1-2 0,1 1 0,-1-1 0,0 0 0,1 0 0,-1-1 0,1 0 0,12-4 0,-10 1-341,1 0 0,-1-1-1,17-11 1,-6 0-6485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4694E-38" units="1/dev"/>
        </inkml:channelProperties>
      </inkml:inkSource>
      <inkml:timestamp xml:id="ts0" timeString="2022-09-06T18:49:31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396 1 24575,'-2'28'0,"-2"0"0,-1 0 0,-2 0 0,-13 38 0,19-64 0,-134 406 0,88-281 0,30-89 0,2 0 0,-18 81 0,-1 35 0,18-89 0,2 1 0,-8 113 0,10 77 0,1 253 0,17-447 0,3-1 0,18 66 0,-7-35 0,12 31 0,75 190 0,-44-142 0,-27-83 0,64 115 0,-61-130 0,87 144 0,24 49 0,-125-220 0,2-2 0,2 0 0,40 45 0,41 60 0,-92-119 0,88 126 0,-90-136 0,1-1 0,1-1 0,1 0 0,0-1 0,31 20 0,28 10 0,1-3 0,155 61 0,184 24 0,-394-123 0,-15-3 0,0 0 0,0-1 0,0 0 0,0 0 0,0-1 0,0 0 0,0-1 0,0 0 0,0-1 0,11-1 0,-19 2 0,1-1 0,-1 1 0,0-1 0,0 1 0,0-1 0,0 0 0,-1 1 0,1-1 0,0 0 0,0 0 0,0 0 0,0 0 0,-1 1 0,1-1 0,0 0 0,-1 0 0,1 0 0,-1 0 0,1-1 0,-1 1 0,0 0 0,1 0 0,-1 0 0,0 0 0,0 0 0,0 0 0,0-1 0,0 1 0,0 0 0,0 0 0,0 0 0,0 0 0,0 0 0,-1-1 0,1 1 0,0 0 0,-1 0 0,1 0 0,-1 0 0,0-1 0,-28-51 0,21 41 0,-17-30 0,-33-53 0,58 95 0,0 0 0,0-1 0,0 1 0,0 0 0,0 0 0,0-1 0,0 1 0,-1 0 0,1-1 0,0 1 0,0 0 0,0 0 0,0-1 0,-1 1 0,1 0 0,0 0 0,0 0 0,0-1 0,-1 1 0,1 0 0,0 0 0,0 0 0,-1 0 0,1 0 0,0-1 0,-1 1 0,1 0 0,0 0 0,0 0 0,-1 0 0,1 0 0,0 0 0,-1 0 0,1 0 0,0 0 0,-1 0 0,1 0 0,0 0 0,0 0 0,-1 0 0,1 1 0,0-1 0,-1 0 0,1 0 0,0 0 0,0 0 0,-1 1 0,-3 17 0,7 25 0,9 0 0,-7-29 0,-1-1 0,-1 1 0,0 0 0,0 14 0,-3-26 0,0 0 0,0-1 0,-1 1 0,1 0 0,-1-1 0,1 1 0,-1-1 0,1 1 0,-1 0 0,0-1 0,0 1 0,0-1 0,0 0 0,0 1 0,0-1 0,0 0 0,0 0 0,0 1 0,-1-1 0,1 0 0,0 0 0,-1 0 0,1-1 0,-1 1 0,1 0 0,-1-1 0,0 1 0,1 0 0,-3 0 0,-60 8 0,32-6 0,14 2 0,1 1 0,0 1 0,-22 11 0,17-7 0,16-7 0,0-1 0,0 1 0,0 1 0,0-1 0,1 1 0,0 0 0,0 0 0,-7 9 0,-8 9 0,18-21-91,0 0 0,0 0 0,0-1 0,0 1 0,-1-1 0,1 1 0,0-1 0,-1 0 0,1 0 0,-1 0 0,0 0 0,1 0 0,-1-1 0,-5 2 0,-15-2-6735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24575,'30'28'0,"-20"-20"0,-1 0 0,0 1 0,-1 0 0,0 1 0,0-1 0,7 14 0,137 283 0,27 61 0,-27 2 0,-125-309 0,-4 2 0,-1 0 0,-4 2 0,20 129 0,-12-45 0,-15-99 0,-2 1 0,4 102 0,-15-131 0,0 0 0,-1 0 0,-2-1 0,0 1 0,-16 38 0,-51 92 0,57-124 0,-1 0 0,-1 0 0,-22 23 0,31-40 0,-1 0 0,-1-1 0,0-1 0,0 0 0,-1 0 0,0-1 0,0 0 0,-1-1 0,-22 9 0,17-9 0,-1 0 0,1 1 0,1 1 0,-1 1 0,2 0 0,-1 1 0,1 1 0,0 0 0,1 1 0,-24 26 0,6-3 0,-1-3 0,-1-1 0,-2-1 0,-41 26 0,-24 19 0,73-49 0,2 1 0,-46 58 0,17-18 0,16-14 0,32-41 0,-1 0 0,-1-1 0,0 0 0,0-1 0,-13 10 0,-27 32 0,41-42 0,-1-1 0,0 1 0,0-1 0,-18 12 0,13-10 0,0 0 0,1 1 0,0 0 0,-11 15 0,13-14 0,0-1 0,-1 0 0,-1-1 0,-24 17 0,-65 41 0,62-40 0,-67 36 0,57-28 0,50-37 0,0 0 0,-1 0 0,1 0 0,-1 0 0,1 0 0,0 0 0,-1 0 0,1 0 0,0 0 0,-1 0 0,1 0 0,-1 0 0,1-1 0,0 1 0,-1 0 0,1 0 0,0-1 0,-1 1 0,1 0 0,0 0 0,0-1 0,-1 1 0,1 0 0,0-1 0,0 1 0,0 0 0,-1-1 0,1 1 0,0 0 0,0-1 0,0 1 0,0-1 0,0 1 0,0 0 0,-1-1 0,1 1 0,0 0 0,0-1 0,0 1 0,0-1 0,1 1 0,-1 0 0,0-1 0,0 1 0,0-1 0,0 1 0,0 0 0,1-1 0,-1-27 0,0 26 0,2-32 0,1 1 0,2 0 0,14-51 0,-16 176 0,-5-60 0,1-18 0,0-1 0,1 0 0,3 25 0,-2-35 0,-1 0 0,1-1 0,-1 1 0,1 0 0,0-1 0,0 1 0,0-1 0,1 1 0,-1-1 0,1 0 0,-1 1 0,1-1 0,0 0 0,0 0 0,-1 0 0,2 0 0,-1-1 0,0 1 0,0 0 0,0-1 0,1 1 0,-1-1 0,5 2 0,76 16-1365,-57-14-5461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0:18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7291 177 24575,'-70'-11'0,"12"1"0,-468 5 0,286 8 0,-161-1 0,-437-5 0,580-7 0,-105-2 0,-66-22 0,13 0 0,129 23 0,-20 1 0,56-1 0,-1-1 0,-84 14 0,-389-4 0,484-8 0,85 1 0,-205 15 0,280 0 0,33-4 0,-64 12 0,96-11 0,1 1 0,-1 1 0,1 0 0,0 1 0,1 0 0,-1 2 0,1-1 0,-13 11 0,23-15 0,-62 44 0,2 3 0,-93 94 0,148-135 0,0 0 0,1 0 0,0 1 0,1 0 0,0 1 0,0-1 0,1 1 0,1 0 0,-1 1 0,2-1 0,0 1 0,0 0 0,1 0 0,1 1 0,-2 19 0,1 35 0,7 94 0,-3-155 0,1-1 0,-1 1 0,1-1 0,0 0 0,0 0 0,0 0 0,1 0 0,0 0 0,0-1 0,0 1 0,1-1 0,-1 0 0,1 0 0,6 5 0,8 7 0,0-2 0,21 13 0,-33-23 0,45 24 0,1-1 0,2-3 0,111 34 0,-39-15 0,-51-17 0,1-3 0,94 15 0,299 37 0,-394-66 0,-1-4 0,109-6 0,41 2 0,1044 19 0,-840-22 0,-97 4 0,350-5 0,-496-7 0,78-2 0,14 1 0,3-1 0,1422 13 0,-1634-4 0,106-18 0,-103 10 0,-14 6 0,98 3 0,-101 4 0,108-11 0,-134 4 0,-1-2 0,0 0 0,0-2 0,0-1 0,-1-1 0,-1-1 0,0-1 0,-1-2 0,0 0 0,-1-1 0,-1-2 0,0 0 0,-2-1 0,0-1 0,-1-1 0,-1-1 0,-1-1 0,-1 0 0,-1-1 0,-1-1 0,-1 0 0,-2 0 0,13-39 0,-22 56 0,1 0 0,-2 0 0,1 0 0,-1 0 0,0 0 0,-1 0 0,1-1 0,-2 1 0,1 0 0,-4-16 0,2 18 0,0 0 0,0 0 0,-1 1 0,0-1 0,0 1 0,0-1 0,-1 1 0,1 0 0,-1 1 0,0-1 0,-1 0 0,1 1 0,-1 0 0,0 0 0,-5-3 0,-35-20 0,0 2 0,-1 2 0,-2 2 0,-50-14 0,-205-46 0,139 58 0,12 3 0,107 13 0,-80-2 0,35 5 0,63 0-149,0-1 1,-33-11-1,42 11-770,-1 0-5907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1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0 24575,'-2'10'0,"0"-1"0,0 1 0,-1-1 0,0 0 0,0 0 0,-1 0 0,0-1 0,-1 1 0,0-1 0,0 0 0,-10 10 0,3-1 0,-45 64 0,21-33 0,2 2 0,-42 84 0,65-103 0,2 1 0,1 0 0,2 0 0,0 0 0,0 59 0,6-89 0,-25 289 0,18 188 0,9-276 0,-3-115 0,-1-40 0,1 1 0,3 0 0,3 0 0,12 61 0,21 47 0,71 237 0,-91-341 0,-2-4 0,2 0 0,27 49 0,77 91 0,-116-179 0,1-1 0,0-1 0,1 1 0,0-1 0,1-1 0,15 13 0,61 34 0,-81-52 0,29 16 0,-24-14 0,0 1 0,-1-1 0,0 1 0,0 1 0,0-1 0,-1 2 0,0-1 0,0 1 0,0 0 0,-1 0 0,10 15 0,25 47 0,45 104 0,-85-169 0,1-1 0,-1 1 0,1-1 0,-1 1 0,1-1 0,0 0 0,1 0 0,-1 1 0,0-2 0,4 5 0,-5-7 0,-1 0 0,1 0 0,-1 1 0,1-1 0,-1 0 0,0 0 0,1 0 0,-1 0 0,1 0 0,-1 0 0,1 0 0,-1 0 0,1 0 0,-1 0 0,1 0 0,-1 0 0,1 0 0,-1 0 0,1 0 0,-1 0 0,1 0 0,-1-1 0,1 1 0,-1 0 0,1 0 0,-1-1 0,0 1 0,1-1 0,14-22 0,-5-5 0,-1 0 0,-1-1 0,-2 1 0,-1-1 0,2-36 0,-3 39 0,13-44 0,-16 68 0,-8 32 0,-3 58 0,7-53 0,-14 65 0,16-97 0,-1 1 0,1 0 0,-1-1 0,0 1 0,0-1 0,0 0 0,0 1 0,0-1 0,-1 0 0,1 0 0,-1-1 0,0 1 0,0 0 0,0-1 0,0 0 0,-1 0 0,1 0 0,0 0 0,-1 0 0,0 0 0,1-1 0,-1 0 0,0 0 0,0 0 0,-7 1 0,-10 0 0,0-1 0,1-1 0,-41-5 0,10 1 0,-75 3-1365,100 1-5461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4694E-38" units="1/dev"/>
        </inkml:channelProperties>
      </inkml:inkSource>
      <inkml:timestamp xml:id="ts0" timeString="2022-09-06T18:49:24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1952 1 24575,'1'0'0,"0"1"0,1-1 0,-1 0 0,0 1 0,0 0 0,1-1 0,-1 1 0,0 0 0,0 0 0,0-1 0,0 1 0,0 0 0,0 0 0,0 0 0,0 0 0,0 1 0,-1-1 0,1 0 0,0 0 0,-1 0 0,1 1 0,-1-1 0,1 2 0,11 33 0,-11-32 0,48 264 0,-18-144 0,81 375 0,-91-386 0,-1-11 0,5 106 0,-13-74 0,-5-75 0,-2 1 0,-3 0 0,-7 64 0,1-99 0,-1 0 0,-1 0 0,-2 0 0,0-1 0,-1 0 0,-2 0 0,0-1 0,-16 22 0,4-11 0,-1-1 0,-1-2 0,-2 0 0,-41 37 0,-150 158 0,126-123 0,-440 456 0,500-521 0,1 0 0,-26 46 0,37-53 0,-27 30 0,-2-2 0,-3-2 0,-79 67 0,-31 34 0,129-123 0,3 2 0,-46 69 0,28-22 0,3 1 0,-35 100 0,65-152 0,3 1 0,0 1 0,2 0 0,2 0 0,1 1 0,-2 38 0,10-71 0,-1 0 0,0 0 0,0 0 0,-1-1 0,1 1 0,0 0 0,-1 0 0,0 0 0,0 0 0,0 0 0,0 0 0,0-1 0,0 1 0,-1 0 0,-2 2 0,3-4 0,1-1 0,-1 1 0,0-1 0,1 0 0,-1 1 0,0-1 0,0 0 0,0 0 0,1 1 0,-1-1 0,0 0 0,0 0 0,0 0 0,0 0 0,1 0 0,-1 0 0,0 0 0,0-1 0,0 1 0,-1 0 0,-26-17 0,-107-103 0,127 113 0,11 5 0,24 8 0,38 17 0,-36-9 0,-22-10 0,-1-1 0,1 1 0,0-1 0,0-1 0,0 1 0,0-1 0,0 0 0,0-1 0,1 1 0,-1-2 0,1 1 0,-1-1 0,0 0 0,1 0 0,-1-1 0,1 0 0,12-4 0,-10 1-341,1 0 0,-1-1-1,17-11 1,-6 0-6485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31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396 1 24575,'-2'28'0,"-2"0"0,-1 0 0,-2 0 0,-13 38 0,19-64 0,-134 406 0,88-281 0,30-89 0,2 0 0,-18 81 0,-1 35 0,18-89 0,2 1 0,-8 113 0,10 77 0,1 253 0,17-447 0,3-1 0,18 66 0,-7-35 0,12 31 0,75 190 0,-44-142 0,-27-83 0,64 115 0,-61-130 0,87 144 0,24 49 0,-125-220 0,2-2 0,2 0 0,40 45 0,41 60 0,-92-119 0,88 126 0,-90-136 0,1-1 0,1-1 0,1 0 0,0-1 0,31 20 0,28 10 0,1-3 0,155 61 0,184 24 0,-394-123 0,-15-3 0,0 0 0,0-1 0,0 0 0,0 0 0,0-1 0,0 0 0,0-1 0,0 0 0,0-1 0,11-1 0,-19 2 0,1-1 0,-1 1 0,0-1 0,0 1 0,0-1 0,0 0 0,-1 1 0,1-1 0,0 0 0,0 0 0,0 0 0,0 0 0,-1 1 0,1-1 0,0 0 0,-1 0 0,1 0 0,-1 0 0,1-1 0,-1 1 0,0 0 0,1 0 0,-1 0 0,0 0 0,0 0 0,0 0 0,0-1 0,0 1 0,0 0 0,0 0 0,0 0 0,0 0 0,0 0 0,-1-1 0,1 1 0,0 0 0,-1 0 0,1 0 0,-1 0 0,0-1 0,-28-51 0,21 41 0,-17-30 0,-33-53 0,58 95 0,0 0 0,0-1 0,0 1 0,0 0 0,0 0 0,0-1 0,0 1 0,-1 0 0,1-1 0,0 1 0,0 0 0,0 0 0,0-1 0,-1 1 0,1 0 0,0 0 0,0 0 0,0-1 0,-1 1 0,1 0 0,0 0 0,0 0 0,-1 0 0,1 0 0,0-1 0,-1 1 0,1 0 0,0 0 0,0 0 0,-1 0 0,1 0 0,0 0 0,-1 0 0,1 0 0,0 0 0,-1 0 0,1 0 0,0 0 0,0 0 0,-1 0 0,1 1 0,0-1 0,-1 0 0,1 0 0,0 0 0,0 0 0,-1 1 0,-3 17 0,7 25 0,9 0 0,-7-29 0,-1-1 0,-1 1 0,0 0 0,0 14 0,-3-26 0,0 0 0,0-1 0,-1 1 0,1 0 0,-1-1 0,1 1 0,-1-1 0,1 1 0,-1 0 0,0-1 0,0 1 0,0-1 0,0 0 0,0 1 0,0-1 0,0 0 0,0 0 0,0 1 0,-1-1 0,1 0 0,0 0 0,-1 0 0,1-1 0,-1 1 0,1 0 0,-1-1 0,0 1 0,1 0 0,-3 0 0,-60 8 0,32-6 0,14 2 0,1 1 0,0 1 0,-22 11 0,17-7 0,16-7 0,0-1 0,0 1 0,0 1 0,0-1 0,1 1 0,0 0 0,0 0 0,-7 9 0,-8 9 0,18-21-91,0 0 0,0 0 0,0-1 0,0 1 0,-1-1 0,1 1 0,0-1 0,-1 0 0,1 0 0,-1 0 0,0 0 0,1 0 0,-1-1 0,-5 2 0,-15-2-6735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4692E-38" units="1/dev"/>
        </inkml:channelProperties>
      </inkml:inkSource>
      <inkml:timestamp xml:id="ts0" timeString="2022-09-06T18:49:4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24575,'30'28'0,"-20"-20"0,-1 0 0,0 1 0,-1 0 0,0 1 0,0-1 0,7 14 0,137 283 0,27 61 0,-27 2 0,-125-309 0,-4 2 0,-1 0 0,-4 2 0,20 129 0,-12-45 0,-15-99 0,-2 1 0,4 102 0,-15-131 0,0 0 0,-1 0 0,-2-1 0,0 1 0,-16 38 0,-51 92 0,57-124 0,-1 0 0,-1 0 0,-22 23 0,31-40 0,-1 0 0,-1-1 0,0-1 0,0 0 0,-1 0 0,0-1 0,0 0 0,-1-1 0,-22 9 0,17-9 0,-1 0 0,1 1 0,1 1 0,-1 1 0,2 0 0,-1 1 0,1 1 0,0 0 0,1 1 0,-24 26 0,6-3 0,-1-3 0,-1-1 0,-2-1 0,-41 26 0,-24 19 0,73-49 0,2 1 0,-46 58 0,17-18 0,16-14 0,32-41 0,-1 0 0,-1-1 0,0 0 0,0-1 0,-13 10 0,-27 32 0,41-42 0,-1-1 0,0 1 0,0-1 0,-18 12 0,13-10 0,0 0 0,1 1 0,0 0 0,-11 15 0,13-14 0,0-1 0,-1 0 0,-1-1 0,-24 17 0,-65 41 0,62-40 0,-67 36 0,57-28 0,50-37 0,0 0 0,-1 0 0,1 0 0,-1 0 0,1 0 0,0 0 0,-1 0 0,1 0 0,0 0 0,-1 0 0,1 0 0,-1 0 0,1-1 0,0 1 0,-1 0 0,1 0 0,0-1 0,-1 1 0,1 0 0,0 0 0,0-1 0,-1 1 0,1 0 0,0-1 0,0 1 0,0 0 0,-1-1 0,1 1 0,0 0 0,0-1 0,0 1 0,0-1 0,0 1 0,0 0 0,-1-1 0,1 1 0,0 0 0,0-1 0,0 1 0,0-1 0,1 1 0,-1 0 0,0-1 0,0 1 0,0-1 0,0 1 0,0 0 0,1-1 0,-1-27 0,0 26 0,2-32 0,1 1 0,2 0 0,14-51 0,-16 176 0,-5-60 0,1-18 0,0-1 0,1 0 0,3 25 0,-2-35 0,-1 0 0,1-1 0,-1 1 0,1 0 0,0-1 0,0 1 0,0-1 0,1 1 0,-1-1 0,1 0 0,-1 1 0,1-1 0,0 0 0,0 0 0,-1 0 0,2 0 0,-1-1 0,0 1 0,0 0 0,0-1 0,1 1 0,-1-1 0,5 2 0,76 16-1365,-57-14-5461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1412E31" units="1/dev"/>
        </inkml:channelProperties>
      </inkml:inkSource>
      <inkml:timestamp xml:id="ts0" timeString="2023-01-27T19:25:54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24575,'407'26'0,"26"-2"0,-366-26 0,-38 0 0,0 1 0,-1 1 0,1 2 0,56 10 0,-82-11 0,1 0 0,-1 0 0,0 1 0,1 0 0,-1 0 0,0 0 0,-1 0 0,1 0 0,0 0 0,0 1 0,-1 0 0,0-1 0,1 1 0,-1 0 0,0 0 0,0 0 0,-1 0 0,1 0 0,-1 1 0,1-1 0,-1 1 0,0-1 0,0 1 0,0 4 0,2 11 0,-1 0 0,-1 0 0,-2 29 0,0-17 0,-5 3057 0,7-3085 0,-1-1 0,0 1 0,0 0 0,-1 0 0,1 0 0,0 0 0,-1 0 0,0-1 0,0 1 0,0 0 0,0 0 0,0-1 0,0 1 0,-1-1 0,1 1 0,-1-1 0,0 0 0,-3 4 0,2-4 0,-1 0 0,1 0 0,-1 0 0,0 0 0,0-1 0,0 0 0,0 1 0,1-1 0,-1-1 0,-1 1 0,1-1 0,-7 0 0,-97 2 0,53-3 0,1 3 0,-68 11 0,-58 24 0,-144 22 0,189-42-1365,110-12-5461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4.05648E31" units="1/dev"/>
        </inkml:channelProperties>
      </inkml:inkSource>
      <inkml:timestamp xml:id="ts0" timeString="2023-01-27T19:25:55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2994 24575,'672'27'0,"484"-8"0,-974-31 0,233-47 0,-137 15 0,-222 35 0,0-3 0,-1-3 0,95-38 0,149-89 0,-196 91 0,-42 21 0,139-75 0,-177 90 0,0 0 0,-2-2 0,1 0 0,-2-2 0,0 0 0,19-25 0,9-26 0,-2-2 0,-4-2 0,46-111 0,-57 124 0,3 3 0,82-108 0,-56 83 0,52-64 0,247-250 0,170-92 0,-455 424 0,-48 41 0,187-153 0,-185 157 0,1 1 0,1 1 0,1 2 0,0 1 0,61-21 0,45-8 0,50-12 0,-154 48 0,1 2 0,0 1 0,61 0 0,-72 5 0,-1 0 0,1-1 0,-1-1 0,0-1 0,39-11 0,-37 7-273,1 1 0,0 2 0,0 0 0,28 0 0,-30 3-6553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9:25:58.6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24575,'95'1'0,"154"21"0,562 177 0,-590-136 0,752 263 0,-574-193 0,-179-64 0,-45-10 0,281 137 0,-10 16 0,-123-61 0,-276-125 0,-2 2 0,0 3 0,56 49 0,11 9 0,-39-29 0,-2 3 0,96 112 0,-139-144 0,207 274 0,-132-161 0,665 806 0,-739-910 0,-1 1 0,-2 1 0,39 85 0,-22-39 0,-11-15 0,-2 2 0,35 144 0,-53-173 0,7 33 0,-4 1 0,8 145 0,-18 165 0,-6-294 0,-2 1989 0,5-1120 0,2-886 0,3 0 0,4 0 0,28 103 0,-33-163 0,1 0 0,0 0 0,2-1 0,0 0 0,1 0 0,0-1 0,1 0 0,2-1 0,-1-1 0,21 20 0,-27-30 0,0 0 0,1-1 0,-1 1 0,1-2 0,0 1 0,0-1 0,0 0 0,1 0 0,-1-1 0,1 0 0,-1 0 0,15 1 0,11-1 0,57-2 0,-55-1 0,227 0-1365,-242 1-5461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9:26:06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1261 196 24575,'0'-1'0,"-1"-1"0,1 1 0,-1 0 0,1 0 0,-1-1 0,0 1 0,0 0 0,1 0 0,-1 0 0,0 0 0,0 0 0,0 0 0,0 0 0,0 0 0,0 0 0,-1 1 0,1-1 0,0 0 0,-3 0 0,-30-15 0,23 12 0,-59-31 0,-1 4 0,-1 3 0,-83-21 0,121 44 0,0 2 0,-1 0 0,1 3 0,-61 6 0,89-6 0,0 1 0,0 0 0,0 1 0,1-1 0,-1 1 0,1 0 0,-1 0 0,1 1 0,0 0 0,0 0 0,0 0 0,0 0 0,0 1 0,1 0 0,-1 0 0,1 0 0,0 0 0,0 1 0,1-1 0,0 1 0,-1 0 0,2 0 0,-1 1 0,-2 5 0,-1 7 0,0 2 0,1-1 0,1 0 0,1 1 0,-1 32 0,-7 38 0,6-52 0,-1 52 0,18 104 0,1 16 0,-12-196 0,-2-1 0,0 0 0,0 1 0,-1-1 0,-1 0 0,0 0 0,-1 0 0,-7 17 0,8-25 0,0 0 0,0 0 0,-1 0 0,0 0 0,1-1 0,-2 1 0,1-1 0,0 0 0,-1-1 0,0 1 0,1-1 0,-1 0 0,-1 0 0,1 0 0,0-1 0,-1 1 0,1-1 0,-1-1 0,0 1 0,0-1 0,-9 1 0,-41 2 0,-101-5 0,67-1 0,90 2 0,0 0 0,-1-1 0,1 1 0,0 0 0,-1 0 0,1 0 0,0 0 0,-1 0 0,1-1 0,-1 1 0,1 0 0,0 0 0,-1 0 0,1 0 0,0 0 0,-1 0 0,1 0 0,-1 1 0,1-1 0,0 0 0,-1 0 0,1 0 0,0 0 0,-1 0 0,1 0 0,0 1 0,-1-1 0,1 0 0,0 0 0,-1 1 0,1-1 0,0 0 0,0 0 0,-1 1 0,1-1 0,0 0 0,0 1 0,0-1 0,-1 0 0,1 1 0,0-1 0,0 0 0,0 1 0,0-1 0,0 0 0,0 1 0,0-1 0,0 1 0,0-1 0,0 1 0,19 18 0,44 20 0,-58-36 0,282 144 0,-232-120 0,-46-23 0,0 0 0,0 1 0,0 0 0,0 1 0,-1 0 0,0 0 0,-1 0 0,1 1 0,-1 1 0,0-1 0,-1 1 0,0 0 0,0 0 0,-1 1 0,0 0 0,0 0 0,-1 0 0,0 0 0,-1 1 0,0-1 0,0 1 0,-1 0 0,0 0 0,0 16 0,-2-6 0,-1 0 0,0 0 0,-1 0 0,-6 21 0,6-33 0,-1-1 0,1 0 0,-1 1 0,-1-1 0,1 0 0,-1 0 0,-1-1 0,1 1 0,-1-1 0,0 0 0,0 0 0,-1-1 0,-8 7 0,-1-1 0,5-4 0,1-1 0,0 1 0,1 0 0,-1 1 0,1 0 0,1 0 0,-1 1 0,-7 12 0,15-20 0,0 0 0,0 0 0,0 0 0,0 0 0,0 0 0,0 0 0,1 0 0,-1 0 0,0 0 0,1 0 0,-1 0 0,0 0 0,1 0 0,-1 0 0,1 0 0,0-1 0,-1 1 0,1 0 0,-1 0 0,1-1 0,0 1 0,0 0 0,0-1 0,-1 1 0,1-1 0,0 1 0,0-1 0,0 1 0,0-1 0,0 0 0,0 1 0,0-1 0,1 0 0,39 12 0,-36-11 0,69 11 0,1-3 0,0-3 0,124-7 0,80 5 0,-257-2 0,1 1 0,33 10 0,-51-10-1365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8.90804E-39" units="1/dev"/>
        </inkml:channelProperties>
      </inkml:inkSource>
      <inkml:timestamp xml:id="ts0" timeString="2023-01-27T19:26:11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3467 5 24575,'-101'-2'0,"39"0"0,0 2 0,0 3 0,-68 12 0,98-5 0,1 1 0,0 1 0,1 2 0,0 1 0,-43 29 0,59-34 0,1 0 0,0 2 0,1-1 0,0 2 0,1 0 0,0 0 0,1 1 0,0 0 0,2 0 0,-1 1 0,2 1 0,0-1 0,1 1 0,-8 29 0,4-18 0,-1-1 0,-1-1 0,-26 40 0,23-40 0,0 0 0,2 1 0,-14 38 0,8-10 0,11-34 0,1 0 0,1 1 0,0 0 0,2 1 0,-3 41 0,6-5 0,-10 70 0,2-11 0,8-75 0,-8 47 0,6-57 0,1 1 0,2-1 0,7 64 0,1 14 0,-8 475 0,-12-442 0,0-19 0,7-56 0,-2-1 0,-3 0 0,-25 83 0,20-72 0,4 0 0,3 1 0,4 149 0,-1 14 0,-17-68 0,12-108 0,-3 100 0,11-139 0,0 0 0,-2-1 0,-11 38 0,8-36 0,1 0 0,-4 48 0,12 227 0,-4 60 0,-10-257 0,-1 37 0,9-70 0,-4 0 0,-29 123 0,-3 14 0,31-52 0,0 3 0,-1-92 0,-3 0 0,-3 0 0,-2-1 0,-45 103 0,25-82 0,4 2 0,5 1 0,-22 111 0,45-177 0,0-1 0,-2 1 0,0-1 0,-18 35 0,19-47 0,-1-1 0,0 0 0,0 0 0,-1 0 0,-1-1 0,0-1 0,0 0 0,-1 0 0,-22 15 0,10-8 0,-38 35 0,43-35 0,0-1 0,-1-1 0,-27 16 0,28-22 0,0-1 0,-1-1 0,0-1 0,-33 7 0,-12 4 0,19 2 0,37-15 0,1 0 0,-1-1 0,0 0 0,0 0 0,0-1 0,-1 0 0,-11 2 0,-159 18 0,114-11 0,-117 3 0,90-16 0,-126 4 0,195 1 0,0 2 0,0 1 0,0 1 0,1 1 0,0 0 0,1 2 0,-31 18 0,-43 21 0,86-43-114,-40 22 362,47-27-348,-1 1 0,0-1 0,0 0 0,1 0 0,-1 0 0,0 0 0,0-1 1,0 1-1,0-1 0,0 0 0,0 0 0,0 0 0,0 0 0,-4-1 0,-11-8-6726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8.90804E-39" units="1/dev"/>
        </inkml:channelProperties>
      </inkml:inkSource>
      <inkml:timestamp xml:id="ts0" timeString="2022-09-06T19:57:55.2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4896 84 24575,'-139'-2'0,"-149"5"0,200 9 0,54-6 0,-53 2 0,-920-9 0,986 0 0,0-2 0,0 0 0,1-1 0,-38-12 0,-19-4 0,48 15 0,-1 2 0,-52 1 0,55 3 0,-1-2 0,1 0 0,-46-10 0,42 6 0,-1 0 0,1 3 0,-1 0 0,-40 4 0,38 0 0,0-2 0,0-1 0,-51-9 0,38 2 0,-1 2 0,1 2 0,-1 2 0,-79 7 0,124-4 0,1-1 0,-1 1 0,0-1 0,1 1 0,-1 0 0,1 0 0,-1 0 0,1 0 0,-1 1 0,1-1 0,0 1 0,-1-1 0,1 1 0,0 0 0,0 0 0,0 0 0,1 0 0,-1 0 0,0 0 0,1 0 0,-1 1 0,1-1 0,0 1 0,0-1 0,0 1 0,0-1 0,0 1 0,1 0 0,-1 5 0,-1 7 0,0 1 0,2 0 0,0 0 0,2 18 0,0-7 0,-1 44 0,0-5 0,17 120 0,10 2 0,-20-127 0,-3 1 0,-3 0 0,-5 63 0,0-7 0,3 2031 0,14-1942 0,-4-98 0,1 26 0,8 202 0,-20 1099 0,-26-1118 0,0 11 0,23-234 0,-17 96 0,-1 16 0,14 528 0,10-428 0,-2 394 0,-13-523 0,0-4 0,-1-15 0,1-7 0,15-103 0,-1 31 0,-1-73 0,-1 0 0,0-1 0,0 1 0,-1-1 0,1 1 0,-1-1 0,-1 0 0,-5 12 0,6-16 0,0 1 0,0-1 0,-1 1 0,1-1 0,-1 0 0,0 0 0,0 0 0,1 0 0,-1 0 0,-1-1 0,1 1 0,0-1 0,0 0 0,0 0 0,-1 0 0,1-1 0,0 1 0,-1-1 0,1 1 0,-1-1 0,1 0 0,0-1 0,-6 0 0,-9-1 0,0-1 0,-1-1 0,-17-6 0,23 6 0,-29-8 0,-1 3 0,0 2 0,-1 1 0,1 2 0,-51 3 0,-742 3 0,456-3 0,351-1 67,-58-10 0,-6-1-1566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0:18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7291 177 24575,'-70'-11'0,"12"1"0,-468 5 0,286 8 0,-161-1 0,-437-5 0,580-7 0,-105-2 0,-66-22 0,13 0 0,129 23 0,-20 1 0,56-1 0,-1-1 0,-84 14 0,-389-4 0,484-8 0,85 1 0,-205 15 0,280 0 0,33-4 0,-64 12 0,96-11 0,1 1 0,-1 1 0,1 0 0,0 1 0,1 0 0,-1 2 0,1-1 0,-13 11 0,23-15 0,-62 44 0,2 3 0,-93 94 0,148-135 0,0 0 0,1 0 0,0 1 0,1 0 0,0 1 0,0-1 0,1 1 0,1 0 0,-1 1 0,2-1 0,0 1 0,0 0 0,1 0 0,1 1 0,-2 19 0,1 35 0,7 94 0,-3-155 0,1-1 0,-1 1 0,1-1 0,0 0 0,0 0 0,0 0 0,1 0 0,0 0 0,0-1 0,0 1 0,1-1 0,-1 0 0,1 0 0,6 5 0,8 7 0,0-2 0,21 13 0,-33-23 0,45 24 0,1-1 0,2-3 0,111 34 0,-39-15 0,-51-17 0,1-3 0,94 15 0,299 37 0,-394-66 0,-1-4 0,109-6 0,41 2 0,1044 19 0,-840-22 0,-97 4 0,350-5 0,-496-7 0,78-2 0,14 1 0,3-1 0,1422 13 0,-1634-4 0,106-18 0,-103 10 0,-14 6 0,98 3 0,-101 4 0,108-11 0,-134 4 0,-1-2 0,0 0 0,0-2 0,0-1 0,-1-1 0,-1-1 0,0-1 0,-1-2 0,0 0 0,-1-1 0,-1-2 0,0 0 0,-2-1 0,0-1 0,-1-1 0,-1-1 0,-1-1 0,-1 0 0,-1-1 0,-1-1 0,-1 0 0,-2 0 0,13-39 0,-22 56 0,1 0 0,-2 0 0,1 0 0,-1 0 0,0 0 0,-1 0 0,1-1 0,-2 1 0,1 0 0,-4-16 0,2 18 0,0 0 0,0 0 0,-1 1 0,0-1 0,0 1 0,0-1 0,-1 1 0,1 0 0,-1 1 0,0-1 0,-1 0 0,1 1 0,-1 0 0,0 0 0,-5-3 0,-35-20 0,0 2 0,-1 2 0,-2 2 0,-50-14 0,-205-46 0,139 58 0,12 3 0,107 13 0,-80-2 0,35 5 0,63 0-149,0-1 1,-33-11-1,42 11-770,-1 0-5907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9:58:57.1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24575,'67'0'0,"83"-1"0,0 6 0,178 28 0,-36-3 0,-221-26 0,787 8 0,-508-15 0,747 3 0,-1094 0 0,0-1 0,0 1 0,1 1 0,-1-1 0,0 0 0,0 1 0,0-1 0,0 1 0,0 0 0,0 0 0,0 0 0,-1 1 0,1-1 0,0 1 0,-1-1 0,1 1 0,0 0 0,-1 0 0,2 2 0,-1 1 0,0-1 0,-1 0 0,0 1 0,0 0 0,0-1 0,-1 1 0,1 0 0,-1 0 0,0 0 0,-1 0 0,1 7 0,102 771 0,-93-718 0,40 351 0,-11 363 0,-36-615 0,0 585 0,-1-3 0,11-378 0,1 122 0,-15 1035 0,6-1424 0,32 180 0,-19-171 0,4 120 0,-21 321 0,-4-246 0,3-239 0,-17 119 0,10-120 0,0 75 0,7-86 0,-3-1 0,-16 86 0,-8 26 0,22-115 0,-3 0 0,-29 97 0,28-125 0,4-10 0,0-1 0,1 1 0,1 0 0,0 0 0,-2 17 0,4-27 0,1 0 0,0 0 0,0 0 0,0 1 0,1-1 0,-1 0 0,0 0 0,1 0 0,0 0 0,-1 0 0,1 1 0,0-1 0,0 0 0,0 0 0,0-1 0,0 1 0,1 0 0,-1 0 0,0-1 0,1 1 0,0 0 0,-1-1 0,1 0 0,0 1 0,0-1 0,-1 0 0,1 0 0,0 0 0,0 0 0,0 0 0,1 0 0,-1-1 0,0 1 0,0-1 0,0 1 0,3-1 0,23 3 0,1-2 0,-1 0 0,47-6 0,0 0 0,58 5 0,56-3 0,-171 1 0,-1-1 0,1-1 0,-1 0 0,21-9 0,-22 7 0,0 1 0,1 0 0,0 1 0,31-3 0,161 8 0,-125 2 0,1-4 0,116-16 0,-119 7 0,-1 5 0,123 6 0,-64 2 0,148-3-1365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4:30.8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5441 24575,'3310'0'0,"-2906"28"0,-14 0 0,-375-28 0,0 0 0,0-1 0,1-1 0,-1 0 0,0-1 0,-1-1 0,22-8 0,-31 10 0,1-1 0,-1 0 0,0 0 0,1 0 0,-2-1 0,1 0 0,0 0 0,-1 0 0,1 0 0,-1-1 0,-1 0 0,1 0 0,-1 0 0,1 0 0,-1 0 0,-1-1 0,1 0 0,-1 1 0,0-1 0,2-9 0,1-21 0,-2 0 0,-1 0 0,-2 0 0,-2 0 0,-7-45 0,1-15 0,-5-876 0,16 608 0,-5 96 0,9-337 0,12 363 0,5-172 0,-38-9 0,4-165 0,33 366 0,2-42 0,-26 134 0,0 29 0,16-146 0,-12 206 0,-3 30 0,0 0 0,1 0 0,1 1 0,4-19 0,-5 26 0,0 1 0,1-1 0,-1 0 0,0 1 0,1-1 0,0 1 0,-1-1 0,1 1 0,0 0 0,0 0 0,0 0 0,0 0 0,1 0 0,-1 0 0,1 0 0,-1 1 0,1-1 0,-1 1 0,1 0 0,0 0 0,5-2 0,27-3 0,1 2 0,0 1 0,0 1 0,1 2 0,44 6 0,25 0 0,677-6 0,-746 1 59,46 9 0,-47-4-800,50 0-1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4694E-38" units="1/dev"/>
        </inkml:channelProperties>
      </inkml:inkSource>
      <inkml:timestamp xml:id="ts0" timeString="2022-09-06T20:34:34.2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 24575,'371'-1'0,"423"3"0,-483 9 0,123 1 0,-372-13 0,-27-1 0,70 6 0,-102-3 0,1-1 0,0 1 0,-1 0 0,1 0 0,-1 1 0,1-1 0,-1 1 0,0-1 0,1 1 0,-1 0 0,0 0 0,0 1 0,0-1 0,-1 1 0,1-1 0,0 1 0,-1 0 0,0 0 0,0 0 0,0 0 0,0 0 0,2 4 0,1 6 0,-1 0 0,0 1 0,-1-1 0,3 24 0,-1-4 0,135 593 0,-98-450 0,13 43 0,22 100 0,-61-234 0,9 160 0,-35 491 0,-4-291 0,13-323 0,5-1 0,6 0 0,41 203 0,-31-241 0,17 160 0,-32-201 0,2 0 0,16 55 0,7 34 0,20 360 0,-43-428 0,3 0 0,20 64 0,-14-63 0,12 101 0,-28-160 0,0 1 0,1-1 0,-1 1 0,1-1 0,0 0 0,0 1 0,1-1 0,-1 0 0,4 6 0,-4-9 0,1-1 0,-1 1 0,1-1 0,-1 1 0,1-1 0,0 0 0,0 1 0,-1-1 0,1 0 0,0 0 0,0-1 0,0 1 0,0 0 0,0-1 0,0 1 0,0-1 0,0 1 0,1-1 0,-1 0 0,0 0 0,0 0 0,0 0 0,0-1 0,0 1 0,3-1 0,211-41 0,-98 16 0,82-10 0,1 9 0,394 0 0,-533 24 0,118-18 0,-115 10 0,103-2 0,481 14 0,-610-3 0,48-8 0,-47 5 0,42-1 0,-55 6-1365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7:04.5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24575,'1'1'0,"-1"1"0,1 0 0,0-1 0,-1 1 0,1 0 0,0-1 0,0 1 0,0-1 0,0 0 0,1 1 0,-1-1 0,0 0 0,1 0 0,-1 1 0,0-1 0,1 0 0,-1-1 0,1 1 0,2 1 0,32 15 0,15-3 0,0-2 0,0-2 0,79 5 0,-54-7 0,655 40 0,-41-5 0,-229-3 0,-444-39 0,0 0 0,1 1 0,-1 1 0,0 1 0,29 10 0,-42-12 0,0-1 0,-1 1 0,1 0 0,-1 0 0,1 0 0,-1 1 0,0-1 0,0 1 0,0 0 0,0-1 0,0 1 0,0 1 0,-1-1 0,0 0 0,1 1 0,-1-1 0,0 1 0,-1-1 0,1 1 0,-1 0 0,0 0 0,0 0 0,0 0 0,0 0 0,-1 0 0,1 0 0,-1 0 0,0 0 0,-1 7 0,-4 32 0,-3 27 0,2 1 0,3 0 0,8 84 0,6-60 0,41 616 0,-33-233 0,-15-391 0,28 319 0,6 213 0,-16-307 0,-21-296 0,0-14 0,-1 1 0,1-1 0,0 0 0,-1 1 0,1-1 0,0 0 0,0 0 0,0 0 0,1 1 0,-1-1 0,1-1 0,-1 1 0,1 0 0,-1 0 0,1 0 0,0-1 0,0 1 0,0-1 0,0 0 0,0 1 0,0-1 0,0 0 0,1 0 0,-1 0 0,0 0 0,0-1 0,1 1 0,-1-1 0,3 1 0,11 1 0,0 0 0,0-1 0,25-2 0,-12 0 0,185 3 0,460 10 0,-273-9 0,11 0 0,-66 19-1365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7:07.1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3892 24575,'427'42'0,"-1"-36"0,-150-5 0,11 10 0,83 0 0,-206-10 0,148-4 0,-309 4 0,1-1 0,-1 0 0,0-1 0,1 1 0,-1 0 0,0-1 0,0 0 0,0 0 0,1 0 0,-1 0 0,0 0 0,0-1 0,0 0 0,-1 1 0,1-1 0,0 0 0,-1 0 0,1 0 0,-1-1 0,3-2 0,-2-1 0,0 0 0,-1 0 0,1-1 0,-1 1 0,-1-1 0,1 1 0,-1-1 0,-1 1 0,1-9 0,8-90 0,73-593 0,66-95 0,-62 163 0,-78 470 0,-19-220 0,-1 42 0,0 131 0,5 132 0,3-112 0,5 184 0,-1 0 0,1 0 0,-1 0 0,1 1 0,0-1 0,0 0 0,0 1 0,0-1 0,1 0 0,-1 1 0,1-1 0,-1 1 0,1 0 0,0 0 0,0 0 0,0-1 0,0 2 0,1-1 0,-1 0 0,0 0 0,1 1 0,-1-1 0,1 1 0,0 0 0,-1 0 0,1 0 0,0 0 0,0 0 0,-1 1 0,1-1 0,4 1 0,12-2 0,0 0 0,1 2 0,34 4 0,-22-2 0,286 1 0,1-14 0,400-66 0,-457 40 0,181-28 0,-361 50 0,-29 5 0,0 2 0,63-2 0,86 12-1365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46:5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24575,'58'3'0,"104"18"0,-101-11 0,80 3 0,-3-14 0,54 2 0,-189-1 0,0 0 0,0 1 0,-1-1 0,1 1 0,0 0 0,0 0 0,-1 0 0,1 0 0,0 1 0,-1-1 0,1 1 0,-1-1 0,0 1 0,0 0 0,1 0 0,-1 0 0,0 0 0,0 0 0,-1 1 0,1-1 0,-1 1 0,1-1 0,-1 1 0,0-1 0,1 1 0,-1 0 0,-1-1 0,2 6 0,1 7 0,-1 0 0,0 0 0,-1 1 0,-2 19 0,1-12 0,-34 509 0,20-383 0,-9 23 0,-4 67 0,4 951 0,24-1077 0,1-29 0,-10 103 0,7-179 0,0 0 0,0 0 0,-1-1 0,0 1 0,-1-1 0,1 1 0,-8 12 0,9-18 0,-1 0 0,1 0 0,-1 0 0,1-1 0,-1 1 0,0 0 0,0 0 0,0-1 0,0 0 0,0 1 0,0-1 0,0 0 0,0 0 0,0 0 0,-1 0 0,1 0 0,0-1 0,-1 1 0,1-1 0,-1 1 0,1-1 0,-1 0 0,1 0 0,-1 0 0,1 0 0,0 0 0,-5-2 0,-32-8 0,1-1 0,1-3 0,-46-22 0,-45-16 0,69 34 0,27 10 0,-43-19 0,56 20 33,-1 1-1,0 0 0,-34-4 1,-25-6-1528,57 9-5331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6531E-38" units="1/dev"/>
        </inkml:channelProperties>
      </inkml:inkSource>
      <inkml:timestamp xml:id="ts0" timeString="2023-01-25T08:30:18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7291 177 24575,'-70'-11'0,"12"1"0,-468 5 0,286 8 0,-161-1 0,-437-5 0,580-7 0,-105-2 0,-66-22 0,13 0 0,129 23 0,-20 1 0,56-1 0,-1-1 0,-84 14 0,-389-4 0,484-8 0,85 1 0,-205 15 0,280 0 0,33-4 0,-64 12 0,96-11 0,1 1 0,-1 1 0,1 0 0,0 1 0,1 0 0,-1 2 0,1-1 0,-13 11 0,23-15 0,-62 44 0,2 3 0,-93 94 0,148-135 0,0 0 0,1 0 0,0 1 0,1 0 0,0 1 0,0-1 0,1 1 0,1 0 0,-1 1 0,2-1 0,0 1 0,0 0 0,1 0 0,1 1 0,-2 19 0,1 35 0,7 94 0,-3-155 0,1-1 0,-1 1 0,1-1 0,0 0 0,0 0 0,0 0 0,1 0 0,0 0 0,0-1 0,0 1 0,1-1 0,-1 0 0,1 0 0,6 5 0,8 7 0,0-2 0,21 13 0,-33-23 0,45 24 0,1-1 0,2-3 0,111 34 0,-39-15 0,-51-17 0,1-3 0,94 15 0,299 37 0,-394-66 0,-1-4 0,109-6 0,41 2 0,1044 19 0,-840-22 0,-97 4 0,350-5 0,-496-7 0,78-2 0,14 1 0,3-1 0,1422 13 0,-1634-4 0,106-18 0,-103 10 0,-14 6 0,98 3 0,-101 4 0,108-11 0,-134 4 0,-1-2 0,0 0 0,0-2 0,0-1 0,-1-1 0,-1-1 0,0-1 0,-1-2 0,0 0 0,-1-1 0,-1-2 0,0 0 0,-2-1 0,0-1 0,-1-1 0,-1-1 0,-1-1 0,-1 0 0,-1-1 0,-1-1 0,-1 0 0,-2 0 0,13-39 0,-22 56 0,1 0 0,-2 0 0,1 0 0,-1 0 0,0 0 0,-1 0 0,1-1 0,-2 1 0,1 0 0,-4-16 0,2 18 0,0 0 0,0 0 0,-1 1 0,0-1 0,0 1 0,0-1 0,-1 1 0,1 0 0,-1 1 0,0-1 0,-1 0 0,1 1 0,-1 0 0,0 0 0,-5-3 0,-35-20 0,0 2 0,-1 2 0,-2 2 0,-50-14 0,-205-46 0,139 58 0,12 3 0,107 13 0,-80-2 0,35 5 0,63 0-149,0-1 1,-33-11-1,42 11-770,-1 0-5907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4:51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831 2211 24575,'-88'-5'0,"0"-3"0,-108-25 0,-90-9 0,262 40 0,12 2 0,1 0 0,-1-1 0,0 0 0,0-1 0,1 0 0,-1-1 0,1 0 0,0-1 0,-11-5 0,19 6 0,1 1 0,0 0 0,1 0 0,-1-1 0,0 1 0,1-1 0,-1 0 0,1 1 0,0-1 0,0 0 0,0 0 0,0 0 0,0 0 0,1 0 0,-1 0 0,1 1 0,0-5 0,1-62 0,1 44 0,2-1309 0,-5 785 0,1 546 0,0 1 0,0-1 0,0 1 0,0-1 0,1 1 0,-1 0 0,1-1 0,0 1 0,0-1 0,0 1 0,0 0 0,0 0 0,1 0 0,-1-1 0,0 1 0,1 0 0,0 1 0,-1-1 0,1 0 0,0 0 0,0 1 0,0-1 0,0 1 0,0 0 0,0-1 0,1 1 0,-1 0 0,0 0 0,1 0 0,4 0 0,7-2 0,0 1 0,0 0 0,0 1 0,22 2 0,-9-1 0,1025 0 0,-424 4 0,-582-4 0,847 26 0,-128-3 0,-335-18 0,-234 1 0,707-8 0,-763-9 0,319-15 0,-294 26 0,320-12 0,-309 4 0,199 19 0,-16 0 0,-231-13 0,178 4 0,-302-1 0,1-1 0,-1 1 0,0 1 0,0-1 0,0 0 0,1 1 0,-2 0 0,1 0 0,0 0 0,0 1 0,-1-1 0,1 1 0,-1 0 0,0 0 0,0 0 0,0 0 0,0 0 0,0 1 0,-1-1 0,1 1 0,-1 0 0,0 0 0,0 0 0,1 5 0,5 14 0,0 0 0,-2 0 0,4 34 0,-1-8 0,7 26 0,-3 1 0,-3 1 0,-2 120 0,3-30 0,-1-3 0,-16-42 0,-35 201 0,31-258 0,4-11 0,5-40 0,0 1 0,-1-1 0,-1 0 0,0 0 0,-1 0 0,0 0 0,-7 13 0,-46 113 0,22-49 0,26-66 0,0 0 0,2 0 0,-9 51 0,16-73 0,-1-1 0,1 0 0,-1 0 0,0 1 0,0-1 0,0 0 0,0 0 0,0 0 0,-1 0 0,1 0 0,0 0 0,-1 0 0,0-1 0,1 1 0,-1 0 0,0-1 0,0 1 0,0-1 0,0 0 0,0 0 0,0 0 0,0 0 0,0 0 0,-1 0 0,1 0 0,0-1 0,-1 1 0,-2 0 0,-8 0 0,-1 1 0,1-2 0,-26-1 0,16 0 0,-434-1 0,-419-13 0,452 7 0,-88-6 0,403 6 0,-1 4 0,0 5 0,-127 19 0,90-3 0,-241-3 0,47-5 0,-483 3 0,492-15 0,260 3 0,-445-13 0,116 5 0,67 6 0,78-21 0,176 14 6,-65-4-1377,118 13-5455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8.84219E-43" units="1/dev"/>
        </inkml:channelProperties>
      </inkml:inkSource>
      <inkml:timestamp xml:id="ts0" timeString="2023-01-25T08:34:51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831 2211 24575,'-88'-5'0,"0"-3"0,-108-25 0,-90-9 0,262 40 0,12 2 0,1 0 0,-1-1 0,0 0 0,0-1 0,1 0 0,-1-1 0,1 0 0,0-1 0,-11-5 0,19 6 0,1 1 0,0 0 0,1 0 0,-1-1 0,0 1 0,1-1 0,-1 0 0,1 1 0,0-1 0,0 0 0,0 0 0,0 0 0,0 0 0,1 0 0,-1 0 0,1 1 0,0-5 0,1-62 0,1 44 0,2-1309 0,-5 785 0,1 546 0,0 1 0,0-1 0,0 1 0,0-1 0,1 1 0,-1 0 0,1-1 0,0 1 0,0-1 0,0 1 0,0 0 0,0 0 0,1 0 0,-1-1 0,0 1 0,1 0 0,0 1 0,-1-1 0,1 0 0,0 0 0,0 1 0,0-1 0,0 1 0,0 0 0,0-1 0,1 1 0,-1 0 0,0 0 0,1 0 0,4 0 0,7-2 0,0 1 0,0 0 0,0 1 0,22 2 0,-9-1 0,1025 0 0,-424 4 0,-582-4 0,847 26 0,-128-3 0,-335-18 0,-234 1 0,707-8 0,-763-9 0,319-15 0,-294 26 0,320-12 0,-309 4 0,199 19 0,-16 0 0,-231-13 0,178 4 0,-302-1 0,1-1 0,-1 1 0,0 1 0,0-1 0,0 0 0,1 1 0,-2 0 0,1 0 0,0 0 0,0 1 0,-1-1 0,1 1 0,-1 0 0,0 0 0,0 0 0,0 0 0,0 0 0,0 1 0,-1-1 0,1 1 0,-1 0 0,0 0 0,0 0 0,1 5 0,5 14 0,0 0 0,-2 0 0,4 34 0,-1-8 0,7 26 0,-3 1 0,-3 1 0,-2 120 0,3-30 0,-1-3 0,-16-42 0,-35 201 0,31-258 0,4-11 0,5-40 0,0 1 0,-1-1 0,-1 0 0,0 0 0,-1 0 0,0 0 0,-7 13 0,-46 113 0,22-49 0,26-66 0,0 0 0,2 0 0,-9 51 0,16-73 0,-1-1 0,1 0 0,-1 0 0,0 1 0,0-1 0,0 0 0,0 0 0,0 0 0,-1 0 0,1 0 0,0 0 0,-1 0 0,0-1 0,1 1 0,-1 0 0,0-1 0,0 1 0,0-1 0,0 0 0,0 0 0,0 0 0,0 0 0,0 0 0,-1 0 0,1 0 0,0-1 0,-1 1 0,-2 0 0,-8 0 0,-1 1 0,1-2 0,-26-1 0,16 0 0,-434-1 0,-419-13 0,452 7 0,-88-6 0,403 6 0,-1 4 0,0 5 0,-127 19 0,90-3 0,-241-3 0,47-5 0,-483 3 0,492-15 0,260 3 0,-445-13 0,116 5 0,67 6 0,78-21 0,176 14 6,-65-4-1377,118 13-5455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4:51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831 2211 24575,'-88'-5'0,"0"-3"0,-108-25 0,-90-9 0,262 40 0,12 2 0,1 0 0,-1-1 0,0 0 0,0-1 0,1 0 0,-1-1 0,1 0 0,0-1 0,-11-5 0,19 6 0,1 1 0,0 0 0,1 0 0,-1-1 0,0 1 0,1-1 0,-1 0 0,1 1 0,0-1 0,0 0 0,0 0 0,0 0 0,0 0 0,1 0 0,-1 0 0,1 1 0,0-5 0,1-62 0,1 44 0,2-1309 0,-5 785 0,1 546 0,0 1 0,0-1 0,0 1 0,0-1 0,1 1 0,-1 0 0,1-1 0,0 1 0,0-1 0,0 1 0,0 0 0,0 0 0,1 0 0,-1-1 0,0 1 0,1 0 0,0 1 0,-1-1 0,1 0 0,0 0 0,0 1 0,0-1 0,0 1 0,0 0 0,0-1 0,1 1 0,-1 0 0,0 0 0,1 0 0,4 0 0,7-2 0,0 1 0,0 0 0,0 1 0,22 2 0,-9-1 0,1025 0 0,-424 4 0,-582-4 0,847 26 0,-128-3 0,-335-18 0,-234 1 0,707-8 0,-763-9 0,319-15 0,-294 26 0,320-12 0,-309 4 0,199 19 0,-16 0 0,-231-13 0,178 4 0,-302-1 0,1-1 0,-1 1 0,0 1 0,0-1 0,0 0 0,1 1 0,-2 0 0,1 0 0,0 0 0,0 1 0,-1-1 0,1 1 0,-1 0 0,0 0 0,0 0 0,0 0 0,0 0 0,0 1 0,-1-1 0,1 1 0,-1 0 0,0 0 0,0 0 0,1 5 0,5 14 0,0 0 0,-2 0 0,4 34 0,-1-8 0,7 26 0,-3 1 0,-3 1 0,-2 120 0,3-30 0,-1-3 0,-16-42 0,-35 201 0,31-258 0,4-11 0,5-40 0,0 1 0,-1-1 0,-1 0 0,0 0 0,-1 0 0,0 0 0,-7 13 0,-46 113 0,22-49 0,26-66 0,0 0 0,2 0 0,-9 51 0,16-73 0,-1-1 0,1 0 0,-1 0 0,0 1 0,0-1 0,0 0 0,0 0 0,0 0 0,-1 0 0,1 0 0,0 0 0,-1 0 0,0-1 0,1 1 0,-1 0 0,0-1 0,0 1 0,0-1 0,0 0 0,0 0 0,0 0 0,0 0 0,0 0 0,-1 0 0,1 0 0,0-1 0,-1 1 0,-2 0 0,-8 0 0,-1 1 0,1-2 0,-26-1 0,16 0 0,-434-1 0,-419-13 0,452 7 0,-88-6 0,403 6 0,-1 4 0,0 5 0,-127 19 0,90-3 0,-241-3 0,47-5 0,-483 3 0,492-15 0,260 3 0,-445-13 0,116 5 0,67 6 0,78-21 0,176 14 6,-65-4-1377,118 13-5455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23:5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24575,'571'0'0,"-534"1"0,48 9 0,-47-4 0,45 0 0,182-8 0,174 4 0,-294 9 0,72 2 0,-23-1 0,-1-1 0,-147-7 0,-1 1 0,0 2 0,-1 3 0,0 1 0,58 23 0,20 5 0,-83-29 0,-22-7 0,-1 1 0,0 1 0,0 0 0,0 1 0,0 1 0,-1 0 0,0 1 0,-1 1 0,15 11 0,29 29 0,-30-27 0,-1 1 0,-1 1 0,0 2 0,26 36 0,-47-54 0,-1 0 0,0 1 0,0 0 0,-1 0 0,0 0 0,-1 0 0,3 15 0,4 69 0,-9-82 0,0 184 0,2 20 0,9-150 0,1 16 0,-11-69 0,-1-8 0,1 0 0,-1 0 0,0 1 0,0-1 0,0 0 0,-1 0 0,0 0 0,1 0 0,-4 7 0,4-10 0,-1-1 0,0 0 0,0 1 0,1-1 0,-1 0 0,0 0 0,0 0 0,1 0 0,-1 0 0,0 0 0,0 0 0,0 0 0,1 0 0,-1 0 0,0 0 0,0 0 0,1 0 0,-1-1 0,0 1 0,0 0 0,1 0 0,-1-1 0,0 1 0,1-1 0,-1 1 0,0-1 0,1 1 0,-1-1 0,1 1 0,-1-1 0,1 1 0,-1-2 0,-27-23 0,24 20 0,-163-159 0,120 135 0,40 25 0,-1 0 0,1 0 0,0-1 0,0 0 0,-12-12 0,82 41 0,-44-16 0,1 2 0,-1 1 0,26 19 0,-37-24 0,0 1 0,-1 1 0,1-1 0,-2 1 0,1 1 0,-1-1 0,-1 1 0,1 0 0,4 13 0,-6-14 0,1 0 0,-1 0 0,1 0 0,1 0 0,-1 0 0,1-1 0,14 13 0,-19-19 0,1 1 0,0-1 0,0 0 0,-1 1 0,1-1 0,0 0 0,0 0 0,0 0 0,0 0 0,0-1 0,0 1 0,0-1 0,0 1 0,1-1 0,-1 1 0,0-1 0,0 0 0,0 0 0,0 0 0,1 0 0,-1-1 0,0 1 0,0-1 0,0 1 0,0-1 0,0 0 0,0 0 0,0 1 0,0-1 0,0-1 0,0 1 0,0 0 0,-1 0 0,1-1 0,0 1 0,-1-1 0,1 1 0,-1-1 0,2-2 0,23-29 0,-15 18 0,2 0 0,-1 1 0,27-23 0,85-51 125,-41 31-1615,-69 47-5336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B2BB51-84D4-41AF-8944-D6E97722D41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28F1B6-6734-4D64-B2FC-CC4F421F0820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2946A71-4E80-4BBC-A4B9-A90D406D85A6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D86FC3B-A43D-46E1-AC26-E4DE18042528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138C2B-B229-4440-AE78-7EBE0BE9763B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F1A8A52-B4AC-435A-A602-EBCE416517BE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FD5B8873-3DA6-4F6E-BCA8-ED063F3D6D85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1F944B23-CA7C-486C-8893-B3035735EBE1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B34D41B-24DF-4211-A5D7-65CB1A9CA987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7C022A9-D0AE-4C6C-BAED-660110586AED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01A8C27-6567-471C-9B10-980BCB0B65BC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</p:sldLayoutIdLst>
  <p:transition/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/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76/main.html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4.png"/><Relationship Id="rId4" Type="http://schemas.openxmlformats.org/officeDocument/2006/relationships/customXml" Target="../ink/ink45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82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jpeg"/><Relationship Id="rId5" Type="http://schemas.openxmlformats.org/officeDocument/2006/relationships/image" Target="../media/image54.png"/><Relationship Id="rId4" Type="http://schemas.openxmlformats.org/officeDocument/2006/relationships/image" Target="../media/image7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image" Target="../media/image81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customXml" Target="../ink/ink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customXml" Target="../ink/ink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customXml" Target="../ink/ink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customXml" Target="../ink/ink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customXml" Target="../ink/ink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customXml" Target="../ink/ink9.xml"/><Relationship Id="rId4" Type="http://schemas.openxmlformats.org/officeDocument/2006/relationships/image" Target="../media/image1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jpeg"/><Relationship Id="rId4" Type="http://schemas.openxmlformats.org/officeDocument/2006/relationships/image" Target="../media/image1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1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4.pn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1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45.png"/><Relationship Id="rId12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customXml" Target="../ink/ink11.xml"/><Relationship Id="rId10" Type="http://schemas.openxmlformats.org/officeDocument/2006/relationships/customXml" Target="../ink/ink13.xml"/><Relationship Id="rId4" Type="http://schemas.openxmlformats.org/officeDocument/2006/relationships/image" Target="../media/image44.jpeg"/><Relationship Id="rId9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customXml" Target="../ink/ink15.xml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customXml" Target="../ink/ink1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customXml" Target="../ink/ink19.xml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customXml" Target="../ink/ink2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customXml" Target="../ink/ink23.xml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62.png"/><Relationship Id="rId4" Type="http://schemas.openxmlformats.org/officeDocument/2006/relationships/image" Target="../media/image55.png"/><Relationship Id="rId9" Type="http://schemas.openxmlformats.org/officeDocument/2006/relationships/customXml" Target="../ink/ink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14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7.xml"/><Relationship Id="rId11" Type="http://schemas.openxmlformats.org/officeDocument/2006/relationships/customXml" Target="../ink/ink29.xml"/><Relationship Id="rId5" Type="http://schemas.openxmlformats.org/officeDocument/2006/relationships/image" Target="../media/image66.png"/><Relationship Id="rId10" Type="http://schemas.openxmlformats.org/officeDocument/2006/relationships/image" Target="../media/image59.png"/><Relationship Id="rId4" Type="http://schemas.openxmlformats.org/officeDocument/2006/relationships/customXml" Target="../ink/ink26.xml"/><Relationship Id="rId9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14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1.xml"/><Relationship Id="rId11" Type="http://schemas.openxmlformats.org/officeDocument/2006/relationships/customXml" Target="../ink/ink33.xml"/><Relationship Id="rId5" Type="http://schemas.openxmlformats.org/officeDocument/2006/relationships/image" Target="../media/image66.png"/><Relationship Id="rId10" Type="http://schemas.openxmlformats.org/officeDocument/2006/relationships/image" Target="../media/image64.png"/><Relationship Id="rId4" Type="http://schemas.openxmlformats.org/officeDocument/2006/relationships/customXml" Target="../ink/ink30.xml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6.png"/><Relationship Id="rId11" Type="http://schemas.openxmlformats.org/officeDocument/2006/relationships/customXml" Target="../ink/ink38.xml"/><Relationship Id="rId5" Type="http://schemas.openxmlformats.org/officeDocument/2006/relationships/customXml" Target="../ink/ink35.xm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customXml" Target="../ink/ink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2.png"/><Relationship Id="rId7" Type="http://schemas.openxmlformats.org/officeDocument/2006/relationships/customXml" Target="../ink/ink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png"/><Relationship Id="rId5" Type="http://schemas.openxmlformats.org/officeDocument/2006/relationships/customXml" Target="../ink/ink39.xml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2.png"/><Relationship Id="rId7" Type="http://schemas.openxmlformats.org/officeDocument/2006/relationships/customXml" Target="../ink/ink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customXml" Target="../ink/ink41.xml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2.png"/><Relationship Id="rId7" Type="http://schemas.openxmlformats.org/officeDocument/2006/relationships/customXml" Target="../ink/ink4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customXml" Target="../ink/ink43.xml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>
                <a:latin typeface="Arial" pitchFamily="34" charset="0"/>
                <a:cs typeface="Arial" pitchFamily="34" charset="0"/>
              </a:rPr>
              <a:t>CSCI</a:t>
            </a:r>
            <a:r>
              <a:rPr sz="6000" b="1" spc="-225">
                <a:latin typeface="Arial" pitchFamily="34" charset="0"/>
                <a:cs typeface="Arial" pitchFamily="34" charset="0"/>
              </a:rPr>
              <a:t> </a:t>
            </a:r>
            <a:r>
              <a:rPr lang="en-US" sz="6000" b="1">
                <a:latin typeface="Arial" pitchFamily="34" charset="0"/>
                <a:cs typeface="Arial" pitchFamily="34" charset="0"/>
              </a:rPr>
              <a:t>476</a:t>
            </a:r>
            <a:r>
              <a:rPr sz="6000" b="1">
                <a:latin typeface="Arial" pitchFamily="34" charset="0"/>
                <a:cs typeface="Arial" pitchFamily="34" charset="0"/>
              </a:rPr>
              <a:t>:</a:t>
            </a:r>
            <a:r>
              <a:rPr sz="6000" b="1" spc="-204">
                <a:latin typeface="Arial" pitchFamily="34" charset="0"/>
                <a:cs typeface="Arial" pitchFamily="34" charset="0"/>
              </a:rPr>
              <a:t> </a:t>
            </a:r>
            <a:r>
              <a:rPr lang="en-US" sz="6000" b="1" spc="-204">
                <a:latin typeface="Arial" pitchFamily="34" charset="0"/>
                <a:cs typeface="Arial" pitchFamily="34" charset="0"/>
              </a:rPr>
              <a:t>Computer Security</a:t>
            </a:r>
            <a:endParaRPr sz="6000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89016" y="2816953"/>
            <a:ext cx="76250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Operating Systems, Processes, and </a:t>
            </a:r>
            <a:r>
              <a:rPr lang="en-US" sz="24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forking() 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1028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*all images are stolen from the internet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0D7A20-D265-7DB0-1C1C-706771408752}"/>
              </a:ext>
            </a:extLst>
          </p:cNvPr>
          <p:cNvSpPr/>
          <p:nvPr/>
        </p:nvSpPr>
        <p:spPr>
          <a:xfrm>
            <a:off x="228600" y="1752600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2400" b="1"/>
              <a:t>Software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CB47AF6-CDB0-B214-28B9-6AD735E4921D}"/>
              </a:ext>
            </a:extLst>
          </p:cNvPr>
          <p:cNvSpPr/>
          <p:nvPr/>
        </p:nvSpPr>
        <p:spPr>
          <a:xfrm>
            <a:off x="228600" y="3580826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2400" b="1"/>
              <a:t>Hardware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7327C6-C15A-7DB7-94BE-B77C38857CFE}"/>
              </a:ext>
            </a:extLst>
          </p:cNvPr>
          <p:cNvSpPr/>
          <p:nvPr/>
        </p:nvSpPr>
        <p:spPr>
          <a:xfrm>
            <a:off x="381000" y="3762017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C9CAFC-6CBD-A6C0-8396-435D164C8ACE}"/>
              </a:ext>
            </a:extLst>
          </p:cNvPr>
          <p:cNvSpPr/>
          <p:nvPr/>
        </p:nvSpPr>
        <p:spPr>
          <a:xfrm>
            <a:off x="2819400" y="3762016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1026" name="Picture 2" descr="Mictyris longicarpus - Wikipedia">
            <a:extLst>
              <a:ext uri="{FF2B5EF4-FFF2-40B4-BE49-F238E27FC236}">
                <a16:creationId xmlns:a16="http://schemas.microsoft.com/office/drawing/2014/main" id="{F6BB3DA8-41FF-B085-2269-CAD28757D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0" y="4327038"/>
            <a:ext cx="63649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28B3D55-D754-62D7-D945-A971DD10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863612"/>
            <a:ext cx="558686" cy="5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819EB-6591-486C-1A4B-128F5C186783}"/>
              </a:ext>
            </a:extLst>
          </p:cNvPr>
          <p:cNvSpPr txBox="1"/>
          <p:nvPr/>
        </p:nvSpPr>
        <p:spPr>
          <a:xfrm>
            <a:off x="479455" y="2745293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275CF-41ED-8F41-7324-50206AE8CCFF}"/>
              </a:ext>
            </a:extLst>
          </p:cNvPr>
          <p:cNvSpPr/>
          <p:nvPr/>
        </p:nvSpPr>
        <p:spPr>
          <a:xfrm>
            <a:off x="228600" y="3188550"/>
            <a:ext cx="3581400" cy="386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b="1"/>
              <a:t>Operating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231333-4F95-15FE-3C80-0D6DABB726BA}"/>
              </a:ext>
            </a:extLst>
          </p:cNvPr>
          <p:cNvSpPr txBox="1"/>
          <p:nvPr/>
        </p:nvSpPr>
        <p:spPr>
          <a:xfrm>
            <a:off x="152400" y="180699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The Operating System</a:t>
            </a:r>
          </a:p>
        </p:txBody>
      </p:sp>
      <p:pic>
        <p:nvPicPr>
          <p:cNvPr id="2" name="Picture 2" descr="PWP Wiki Processor » Fetch">
            <a:extLst>
              <a:ext uri="{FF2B5EF4-FFF2-40B4-BE49-F238E27FC236}">
                <a16:creationId xmlns:a16="http://schemas.microsoft.com/office/drawing/2014/main" id="{44BC2360-C97B-67E6-C491-847A1626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9958" y="2238930"/>
            <a:ext cx="5797111" cy="310267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77A06-3118-3044-6302-C2B8CA93835C}"/>
              </a:ext>
            </a:extLst>
          </p:cNvPr>
          <p:cNvCxnSpPr/>
          <p:nvPr/>
        </p:nvCxnSpPr>
        <p:spPr>
          <a:xfrm flipV="1">
            <a:off x="3809999" y="2608096"/>
            <a:ext cx="2057401" cy="1619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4279DD-B307-8C6D-12D0-3DACBC8303B2}"/>
              </a:ext>
            </a:extLst>
          </p:cNvPr>
          <p:cNvCxnSpPr/>
          <p:nvPr/>
        </p:nvCxnSpPr>
        <p:spPr>
          <a:xfrm>
            <a:off x="3809999" y="4228026"/>
            <a:ext cx="2057401" cy="379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116084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7263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31886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2102478699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22516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15428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smaller, fixed-size,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714914974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pic>
        <p:nvPicPr>
          <p:cNvPr id="1026" name="Picture 2" descr="How Does Virtual Memory Work? - CHM Revolution">
            <a:extLst>
              <a:ext uri="{FF2B5EF4-FFF2-40B4-BE49-F238E27FC236}">
                <a16:creationId xmlns:a16="http://schemas.microsoft.com/office/drawing/2014/main" id="{72A19FEE-697A-5F8D-6711-7F2B7FC6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931056"/>
            <a:ext cx="6172200" cy="44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5486400" y="5264853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Constantly swapping stuff in and out of 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B3E79-2653-3008-7550-1F6527B2533E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smaller, fixed-size,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2866426074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6217369" y="526284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process in memory is not contiguous</a:t>
            </a:r>
          </a:p>
        </p:txBody>
      </p:sp>
      <p:pic>
        <p:nvPicPr>
          <p:cNvPr id="2050" name="Picture 2" descr="Virtual Memory | Computer Architecture">
            <a:extLst>
              <a:ext uri="{FF2B5EF4-FFF2-40B4-BE49-F238E27FC236}">
                <a16:creationId xmlns:a16="http://schemas.microsoft.com/office/drawing/2014/main" id="{9BF69DD6-5D1E-A256-0559-C7F0ABCF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2089" y="397810"/>
            <a:ext cx="56578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E2AEC8-BCE6-115A-5729-84B9C3EB58E2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smaller, fixed-size,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811896316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6217369" y="526284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process in memory is not contiguous</a:t>
            </a:r>
          </a:p>
        </p:txBody>
      </p:sp>
      <p:pic>
        <p:nvPicPr>
          <p:cNvPr id="2050" name="Picture 2" descr="Virtual Memory | Computer Architecture">
            <a:extLst>
              <a:ext uri="{FF2B5EF4-FFF2-40B4-BE49-F238E27FC236}">
                <a16:creationId xmlns:a16="http://schemas.microsoft.com/office/drawing/2014/main" id="{9BF69DD6-5D1E-A256-0559-C7F0ABCF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2089" y="397810"/>
            <a:ext cx="56578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C47C1-10F2-97FA-DCB3-2F53200C24AB}"/>
              </a:ext>
            </a:extLst>
          </p:cNvPr>
          <p:cNvSpPr txBox="1"/>
          <p:nvPr/>
        </p:nvSpPr>
        <p:spPr>
          <a:xfrm>
            <a:off x="5791200" y="5774115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probe.c, we are seeing virtual addresses!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61453B-AF99-7135-7B91-BA43C2EC338F}"/>
                  </a:ext>
                </a:extLst>
              </p14:cNvPr>
              <p14:cNvContentPartPr/>
              <p14:nvPr/>
            </p14:nvContentPartPr>
            <p14:xfrm>
              <a:off x="7615741" y="947510"/>
              <a:ext cx="330480" cy="107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61453B-AF99-7135-7B91-BA43C2EC33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6741" y="938510"/>
                <a:ext cx="348120" cy="10936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D21BBA1-75F0-899D-3FF5-9527CBDAEA46}"/>
              </a:ext>
            </a:extLst>
          </p:cNvPr>
          <p:cNvSpPr txBox="1"/>
          <p:nvPr/>
        </p:nvSpPr>
        <p:spPr>
          <a:xfrm>
            <a:off x="7946221" y="122582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Virtual addresses!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38859-5E3C-2ABB-5194-37E32CC3A1AD}"/>
              </a:ext>
            </a:extLst>
          </p:cNvPr>
          <p:cNvSpPr txBox="1"/>
          <p:nvPr/>
        </p:nvSpPr>
        <p:spPr>
          <a:xfrm>
            <a:off x="10972800" y="2889593"/>
            <a:ext cx="138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Physical addresses!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EE9A2-A7D0-6444-3646-12E53CEB1A3B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smaller, fixed-size,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D1CC8-5588-903E-3E4F-09A2BC4D7E9C}"/>
              </a:ext>
            </a:extLst>
          </p:cNvPr>
          <p:cNvSpPr txBox="1"/>
          <p:nvPr/>
        </p:nvSpPr>
        <p:spPr>
          <a:xfrm>
            <a:off x="76200" y="6067443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Internal fragmentation vs external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2286610011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OS Review</a:t>
            </a:r>
          </a:p>
        </p:txBody>
      </p:sp>
      <p:pic>
        <p:nvPicPr>
          <p:cNvPr id="10" name="Picture 2" descr="How Does Virtual Memory Work? - CHM Revolution">
            <a:extLst>
              <a:ext uri="{FF2B5EF4-FFF2-40B4-BE49-F238E27FC236}">
                <a16:creationId xmlns:a16="http://schemas.microsoft.com/office/drawing/2014/main" id="{9957D2A1-C954-6B1E-3C27-68205595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3429000"/>
            <a:ext cx="4114800" cy="296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CF0A8B-5F76-B9D4-A1C4-729C39CC3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818585"/>
            <a:ext cx="3124200" cy="2503684"/>
          </a:xfrm>
          <a:prstGeom prst="rect">
            <a:avLst/>
          </a:prstGeom>
        </p:spPr>
      </p:pic>
      <p:pic>
        <p:nvPicPr>
          <p:cNvPr id="14" name="Picture 2" descr="Why system calls consume more resources - SoByte">
            <a:extLst>
              <a:ext uri="{FF2B5EF4-FFF2-40B4-BE49-F238E27FC236}">
                <a16:creationId xmlns:a16="http://schemas.microsoft.com/office/drawing/2014/main" id="{5D68B10A-4CB9-DB66-9E81-316A2F392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8610600" y="3779436"/>
            <a:ext cx="2718449" cy="266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81B6D6-A572-5991-5137-3D993FC46EFC}"/>
              </a:ext>
            </a:extLst>
          </p:cNvPr>
          <p:cNvSpPr txBox="1"/>
          <p:nvPr/>
        </p:nvSpPr>
        <p:spPr>
          <a:xfrm>
            <a:off x="8541977" y="579536"/>
            <a:ext cx="32936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55945-1FB9-B27F-BAE8-905AB72C2959}"/>
              </a:ext>
            </a:extLst>
          </p:cNvPr>
          <p:cNvSpPr txBox="1"/>
          <p:nvPr/>
        </p:nvSpPr>
        <p:spPr>
          <a:xfrm>
            <a:off x="5105400" y="452456"/>
            <a:ext cx="29124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F9E99-78C7-EDB6-2C90-76A5E54A76DA}"/>
              </a:ext>
            </a:extLst>
          </p:cNvPr>
          <p:cNvSpPr txBox="1"/>
          <p:nvPr/>
        </p:nvSpPr>
        <p:spPr>
          <a:xfrm>
            <a:off x="1252700" y="698501"/>
            <a:ext cx="282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physical memory is utilized </a:t>
            </a:r>
          </a:p>
        </p:txBody>
      </p:sp>
      <p:pic>
        <p:nvPicPr>
          <p:cNvPr id="1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A70AB3B7-3714-FCA7-CCAA-CB456449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6400" y="2254501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ill Belichick | Biography &amp; Facts | Britannica">
            <a:extLst>
              <a:ext uri="{FF2B5EF4-FFF2-40B4-BE49-F238E27FC236}">
                <a16:creationId xmlns:a16="http://schemas.microsoft.com/office/drawing/2014/main" id="{D5B1CA2B-320F-59EF-D22D-3F919F2D3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5301" y="2349224"/>
            <a:ext cx="1289448" cy="14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C5812955-10CE-51AE-BC04-8F3C0DF48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453" y="1872198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94625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A7560-4644-D329-73A3-C63AB8E47DBA}"/>
              </a:ext>
            </a:extLst>
          </p:cNvPr>
          <p:cNvSpPr txBox="1"/>
          <p:nvPr/>
        </p:nvSpPr>
        <p:spPr>
          <a:xfrm>
            <a:off x="533400" y="2921168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which programs should be executed by the CPU</a:t>
            </a:r>
          </a:p>
        </p:txBody>
      </p:sp>
      <p:pic>
        <p:nvPicPr>
          <p:cNvPr id="7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6F95F2C4-AE14-94A7-733D-3A0FACD1C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990600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dult Magic Magician Costume - Walmart.com">
            <a:extLst>
              <a:ext uri="{FF2B5EF4-FFF2-40B4-BE49-F238E27FC236}">
                <a16:creationId xmlns:a16="http://schemas.microsoft.com/office/drawing/2014/main" id="{F8441F0A-3ED0-DA07-4E50-811360F2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174086"/>
            <a:ext cx="2202983" cy="314711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C8A4C-97B2-D328-EDBA-80D70CC1B9BC}"/>
              </a:ext>
            </a:extLst>
          </p:cNvPr>
          <p:cNvSpPr txBox="1"/>
          <p:nvPr/>
        </p:nvSpPr>
        <p:spPr>
          <a:xfrm>
            <a:off x="7917983" y="1094930"/>
            <a:ext cx="3525664" cy="130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Illusion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Gives applications the illusion that they have infinite storage and resources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BBBD6-811E-3658-E135-1CAE54074247}"/>
              </a:ext>
            </a:extLst>
          </p:cNvPr>
          <p:cNvSpPr/>
          <p:nvPr/>
        </p:nvSpPr>
        <p:spPr>
          <a:xfrm>
            <a:off x="76200" y="4302760"/>
            <a:ext cx="12192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Process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ABDEC-6626-AC53-FCFC-8AB944AE2E0A}"/>
              </a:ext>
            </a:extLst>
          </p:cNvPr>
          <p:cNvSpPr/>
          <p:nvPr/>
        </p:nvSpPr>
        <p:spPr>
          <a:xfrm>
            <a:off x="71306" y="4861729"/>
            <a:ext cx="1219200" cy="386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Process 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A6E04-D7DD-7234-C1F1-5765589A9D42}"/>
              </a:ext>
            </a:extLst>
          </p:cNvPr>
          <p:cNvSpPr/>
          <p:nvPr/>
        </p:nvSpPr>
        <p:spPr>
          <a:xfrm>
            <a:off x="71306" y="5420698"/>
            <a:ext cx="1219200" cy="386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Process 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8CD035-8B95-7A8A-519A-7FC2B7DF381F}"/>
              </a:ext>
            </a:extLst>
          </p:cNvPr>
          <p:cNvSpPr/>
          <p:nvPr/>
        </p:nvSpPr>
        <p:spPr>
          <a:xfrm>
            <a:off x="71306" y="5946563"/>
            <a:ext cx="1219200" cy="386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Process 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91061-CA6D-6ABA-DA22-C6707FEC83D5}"/>
              </a:ext>
            </a:extLst>
          </p:cNvPr>
          <p:cNvSpPr txBox="1"/>
          <p:nvPr/>
        </p:nvSpPr>
        <p:spPr>
          <a:xfrm>
            <a:off x="1282816" y="430276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(Ready)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22BD-3728-8445-E840-934759A13D0D}"/>
              </a:ext>
            </a:extLst>
          </p:cNvPr>
          <p:cNvSpPr txBox="1"/>
          <p:nvPr/>
        </p:nvSpPr>
        <p:spPr>
          <a:xfrm>
            <a:off x="1297557" y="54088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(Ready)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49A870-B40F-4871-8254-3AA8C6E04FF0}"/>
              </a:ext>
            </a:extLst>
          </p:cNvPr>
          <p:cNvSpPr txBox="1"/>
          <p:nvPr/>
        </p:nvSpPr>
        <p:spPr>
          <a:xfrm>
            <a:off x="1310809" y="486666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(Urgent)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441AFF-0ADD-1A3D-1EEA-65C9C27A13E7}"/>
              </a:ext>
            </a:extLst>
          </p:cNvPr>
          <p:cNvSpPr txBox="1"/>
          <p:nvPr/>
        </p:nvSpPr>
        <p:spPr>
          <a:xfrm>
            <a:off x="1246688" y="592526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(Blocked)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64F949-8AE9-1D8A-16BE-2A606608FCB7}"/>
              </a:ext>
            </a:extLst>
          </p:cNvPr>
          <p:cNvSpPr/>
          <p:nvPr/>
        </p:nvSpPr>
        <p:spPr>
          <a:xfrm>
            <a:off x="3090384" y="5009535"/>
            <a:ext cx="1219200" cy="6690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b="1"/>
              <a:t>CPU</a:t>
            </a:r>
          </a:p>
        </p:txBody>
      </p:sp>
      <p:pic>
        <p:nvPicPr>
          <p:cNvPr id="2052" name="Picture 4" descr="🤔 Thinking Face emoji Meaning | Dictionary.com">
            <a:extLst>
              <a:ext uri="{FF2B5EF4-FFF2-40B4-BE49-F238E27FC236}">
                <a16:creationId xmlns:a16="http://schemas.microsoft.com/office/drawing/2014/main" id="{69DEEB02-94A3-F8FD-FF89-3441BA08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4484" y="463484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mer's Back Fat template | Homer Simpson's Back Fat | Know Your Meme">
            <a:extLst>
              <a:ext uri="{FF2B5EF4-FFF2-40B4-BE49-F238E27FC236}">
                <a16:creationId xmlns:a16="http://schemas.microsoft.com/office/drawing/2014/main" id="{E2C6FE37-B16A-1EC8-FC7C-1991B0DF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2631" y="2578192"/>
            <a:ext cx="338666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8D4347-08E0-D593-3BA1-12336BAE9920}"/>
              </a:ext>
            </a:extLst>
          </p:cNvPr>
          <p:cNvSpPr txBox="1"/>
          <p:nvPr/>
        </p:nvSpPr>
        <p:spPr>
          <a:xfrm>
            <a:off x="8417492" y="326080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“Unlimited RAM”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A3E98-D206-CECD-FB43-532A1D62732A}"/>
              </a:ext>
            </a:extLst>
          </p:cNvPr>
          <p:cNvSpPr txBox="1"/>
          <p:nvPr/>
        </p:nvSpPr>
        <p:spPr>
          <a:xfrm>
            <a:off x="8417492" y="5547457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HDD</a:t>
            </a:r>
          </a:p>
          <a:p>
            <a:pPr algn="ctr"/>
            <a:r>
              <a:rPr lang="en-US" sz="1600" b="1">
                <a:solidFill>
                  <a:schemeClr val="bg1"/>
                </a:solidFill>
              </a:rPr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3607116847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3A88A-7BF4-39AB-C0A1-C60B3049DFC7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5. Illusion Manager</a:t>
            </a:r>
          </a:p>
        </p:txBody>
      </p:sp>
      <p:pic>
        <p:nvPicPr>
          <p:cNvPr id="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3DA9629-4193-4ED1-62DA-5B109377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AB063EB-6316-ED65-131E-FB9DC81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08BBE6-C84B-F7DC-03E8-2E38767444D1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2" descr="Bill Belichick | Biography &amp; Facts | Britannica">
            <a:extLst>
              <a:ext uri="{FF2B5EF4-FFF2-40B4-BE49-F238E27FC236}">
                <a16:creationId xmlns:a16="http://schemas.microsoft.com/office/drawing/2014/main" id="{57D7AB1F-F000-2DE3-9964-3B95F9A4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2B899-0D10-F49C-6092-FD024B77E897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AD82D-7DF8-9CA7-A3BF-B991E3FB702F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Bouncer”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EB940-C1BA-B415-C179-26B6AFF3C716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Farmer”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3FF31-5BA8-EB96-F48F-B284F9A09DE5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Judge”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6579D-FC40-5B84-1930-DC1698F9E461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Illusionist”</a:t>
            </a:r>
          </a:p>
        </p:txBody>
      </p:sp>
      <p:pic>
        <p:nvPicPr>
          <p:cNvPr id="17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B0D25724-0637-87D1-AFA8-2D24FA1F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dult Magic Magician Costume - Walmart.com">
            <a:extLst>
              <a:ext uri="{FF2B5EF4-FFF2-40B4-BE49-F238E27FC236}">
                <a16:creationId xmlns:a16="http://schemas.microsoft.com/office/drawing/2014/main" id="{F5B57E2E-BA93-678C-249F-8F440843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6159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0D7A20-D265-7DB0-1C1C-706771408752}"/>
              </a:ext>
            </a:extLst>
          </p:cNvPr>
          <p:cNvSpPr/>
          <p:nvPr/>
        </p:nvSpPr>
        <p:spPr>
          <a:xfrm>
            <a:off x="228600" y="1752600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2400" b="1"/>
              <a:t>Software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CB47AF6-CDB0-B214-28B9-6AD735E4921D}"/>
              </a:ext>
            </a:extLst>
          </p:cNvPr>
          <p:cNvSpPr/>
          <p:nvPr/>
        </p:nvSpPr>
        <p:spPr>
          <a:xfrm>
            <a:off x="228600" y="3580826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2400" b="1"/>
              <a:t>Hardware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7327C6-C15A-7DB7-94BE-B77C38857CFE}"/>
              </a:ext>
            </a:extLst>
          </p:cNvPr>
          <p:cNvSpPr/>
          <p:nvPr/>
        </p:nvSpPr>
        <p:spPr>
          <a:xfrm>
            <a:off x="381000" y="3762017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C9CAFC-6CBD-A6C0-8396-435D164C8ACE}"/>
              </a:ext>
            </a:extLst>
          </p:cNvPr>
          <p:cNvSpPr/>
          <p:nvPr/>
        </p:nvSpPr>
        <p:spPr>
          <a:xfrm>
            <a:off x="2819400" y="3762016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1026" name="Picture 2" descr="Mictyris longicarpus - Wikipedia">
            <a:extLst>
              <a:ext uri="{FF2B5EF4-FFF2-40B4-BE49-F238E27FC236}">
                <a16:creationId xmlns:a16="http://schemas.microsoft.com/office/drawing/2014/main" id="{F6BB3DA8-41FF-B085-2269-CAD28757D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0" y="4327038"/>
            <a:ext cx="63649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28B3D55-D754-62D7-D945-A971DD10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863612"/>
            <a:ext cx="558686" cy="5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819EB-6591-486C-1A4B-128F5C186783}"/>
              </a:ext>
            </a:extLst>
          </p:cNvPr>
          <p:cNvSpPr txBox="1"/>
          <p:nvPr/>
        </p:nvSpPr>
        <p:spPr>
          <a:xfrm>
            <a:off x="479455" y="2745293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275CF-41ED-8F41-7324-50206AE8CCFF}"/>
              </a:ext>
            </a:extLst>
          </p:cNvPr>
          <p:cNvSpPr/>
          <p:nvPr/>
        </p:nvSpPr>
        <p:spPr>
          <a:xfrm>
            <a:off x="228600" y="3188550"/>
            <a:ext cx="3581400" cy="386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b="1"/>
              <a:t>Operating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FB464D-3EB1-24DB-B7B5-3A6F6B0373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61" r="19714"/>
          <a:stretch>
            <a:fillRect/>
          </a:stretch>
        </p:blipFill>
        <p:spPr>
          <a:xfrm>
            <a:off x="4462195" y="882536"/>
            <a:ext cx="7247955" cy="4635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231333-4F95-15FE-3C80-0D6DABB726BA}"/>
              </a:ext>
            </a:extLst>
          </p:cNvPr>
          <p:cNvSpPr txBox="1"/>
          <p:nvPr/>
        </p:nvSpPr>
        <p:spPr>
          <a:xfrm>
            <a:off x="152400" y="180699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61825571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3DE0A-25F4-4082-0CF0-6521CF736171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5. Illusion Manager</a:t>
            </a:r>
          </a:p>
        </p:txBody>
      </p:sp>
      <p:pic>
        <p:nvPicPr>
          <p:cNvPr id="23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47340DE2-023C-B425-356F-C1049AAA7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007EA847-FEE9-688B-5962-A2B0936F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DA8A0CE-91B9-2C72-A492-4750EB5A07ED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8" name="Picture 2" descr="Bill Belichick | Biography &amp; Facts | Britannica">
            <a:extLst>
              <a:ext uri="{FF2B5EF4-FFF2-40B4-BE49-F238E27FC236}">
                <a16:creationId xmlns:a16="http://schemas.microsoft.com/office/drawing/2014/main" id="{20B9F62E-AC56-9B00-88EB-C736104B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7A2E50-78BA-C37F-A7BC-1FD1FAC2618C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BD13E2-592D-A419-8445-2647B2228429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Bouncer”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D067248D-C097-1A3B-4D31-13118FA400AD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Farmer”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19CFDD7B-F328-C825-6CC8-9B853CFEE26A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Judge”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A5CA614D-5B38-B983-8875-3129A6CD45C3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Illusionist”</a:t>
            </a:r>
          </a:p>
        </p:txBody>
      </p:sp>
      <p:pic>
        <p:nvPicPr>
          <p:cNvPr id="103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80A42B7F-38E4-6D5B-F91C-729A6FDC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2" descr="Adult Magic Magician Costume - Walmart.com">
            <a:extLst>
              <a:ext uri="{FF2B5EF4-FFF2-40B4-BE49-F238E27FC236}">
                <a16:creationId xmlns:a16="http://schemas.microsoft.com/office/drawing/2014/main" id="{495A0CAD-10AF-E0FE-5F1A-9487762E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31852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3DE0A-25F4-4082-0CF0-6521CF736171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5. Illusion Manager</a:t>
            </a:r>
          </a:p>
        </p:txBody>
      </p:sp>
      <p:pic>
        <p:nvPicPr>
          <p:cNvPr id="23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47340DE2-023C-B425-356F-C1049AAA7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007EA847-FEE9-688B-5962-A2B0936F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DA8A0CE-91B9-2C72-A492-4750EB5A07ED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8" name="Picture 2" descr="Bill Belichick | Biography &amp; Facts | Britannica">
            <a:extLst>
              <a:ext uri="{FF2B5EF4-FFF2-40B4-BE49-F238E27FC236}">
                <a16:creationId xmlns:a16="http://schemas.microsoft.com/office/drawing/2014/main" id="{20B9F62E-AC56-9B00-88EB-C736104B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7A2E50-78BA-C37F-A7BC-1FD1FAC2618C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BD13E2-592D-A419-8445-2647B2228429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Bouncer”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D067248D-C097-1A3B-4D31-13118FA400AD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Farmer”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19CFDD7B-F328-C825-6CC8-9B853CFEE26A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Judge”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A5CA614D-5B38-B983-8875-3129A6CD45C3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Illusionist”</a:t>
            </a:r>
          </a:p>
        </p:txBody>
      </p:sp>
      <p:pic>
        <p:nvPicPr>
          <p:cNvPr id="103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80A42B7F-38E4-6D5B-F91C-729A6FDC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2" descr="Adult Magic Magician Costume - Walmart.com">
            <a:extLst>
              <a:ext uri="{FF2B5EF4-FFF2-40B4-BE49-F238E27FC236}">
                <a16:creationId xmlns:a16="http://schemas.microsoft.com/office/drawing/2014/main" id="{495A0CAD-10AF-E0FE-5F1A-9487762E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FED6A-3FA3-202F-84B6-9A19415F97C5}"/>
              </a:ext>
            </a:extLst>
          </p:cNvPr>
          <p:cNvSpPr txBox="1"/>
          <p:nvPr/>
        </p:nvSpPr>
        <p:spPr>
          <a:xfrm>
            <a:off x="5175476" y="1072359"/>
            <a:ext cx="2514600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/>
              <a:t>This will be the focus of the first half of lecture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086FEB-6697-398F-A9EA-A1D533EEA409}"/>
              </a:ext>
            </a:extLst>
          </p:cNvPr>
          <p:cNvSpPr/>
          <p:nvPr/>
        </p:nvSpPr>
        <p:spPr>
          <a:xfrm rot="9177325">
            <a:off x="4561087" y="1483905"/>
            <a:ext cx="609600" cy="41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336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6CF73-451E-9EED-7BCE-5272BE1872D9}"/>
              </a:ext>
            </a:extLst>
          </p:cNvPr>
          <p:cNvSpPr txBox="1"/>
          <p:nvPr/>
        </p:nvSpPr>
        <p:spPr>
          <a:xfrm>
            <a:off x="269828" y="91689"/>
            <a:ext cx="872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Source code to binary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580E42-0694-200E-E892-0D6C61870B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2590800" cy="1605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D7E263-88FF-08B4-311F-E91419AEADE4}"/>
              </a:ext>
            </a:extLst>
          </p:cNvPr>
          <p:cNvSpPr txBox="1"/>
          <p:nvPr/>
        </p:nvSpPr>
        <p:spPr>
          <a:xfrm>
            <a:off x="3886200" y="6496547"/>
            <a:ext cx="653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**THIS PROCESS IS NOT TRUE FOR EVERY LANGUAGE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05F64A-94FB-1126-384F-A8D6480E2132}"/>
              </a:ext>
            </a:extLst>
          </p:cNvPr>
          <p:cNvCxnSpPr/>
          <p:nvPr/>
        </p:nvCxnSpPr>
        <p:spPr>
          <a:xfrm>
            <a:off x="2819400" y="1905000"/>
            <a:ext cx="1371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6F21B2-78F8-FCD8-0A61-64C4A9CC5AC1}"/>
              </a:ext>
            </a:extLst>
          </p:cNvPr>
          <p:cNvSpPr txBox="1"/>
          <p:nvPr/>
        </p:nvSpPr>
        <p:spPr>
          <a:xfrm>
            <a:off x="2672264" y="13737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Preprocessor</a:t>
            </a:r>
          </a:p>
        </p:txBody>
      </p:sp>
      <p:pic>
        <p:nvPicPr>
          <p:cNvPr id="13" name="Graphic 12" descr="Paper outline">
            <a:extLst>
              <a:ext uri="{FF2B5EF4-FFF2-40B4-BE49-F238E27FC236}">
                <a16:creationId xmlns:a16="http://schemas.microsoft.com/office/drawing/2014/main" id="{61988DBB-27E9-E85F-697E-45FB26199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0050" y="1246519"/>
            <a:ext cx="1152525" cy="1152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49C2F2-C5F7-9A47-3BEE-DE0972C2A656}"/>
              </a:ext>
            </a:extLst>
          </p:cNvPr>
          <p:cNvSpPr txBox="1"/>
          <p:nvPr/>
        </p:nvSpPr>
        <p:spPr>
          <a:xfrm>
            <a:off x="3819215" y="238496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/>
              <a:t>Removal of comments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/>
              <a:t>Expand Macros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853041-A946-866B-A671-7A972E5C1453}"/>
              </a:ext>
            </a:extLst>
          </p:cNvPr>
          <p:cNvCxnSpPr/>
          <p:nvPr/>
        </p:nvCxnSpPr>
        <p:spPr>
          <a:xfrm>
            <a:off x="5962650" y="1905000"/>
            <a:ext cx="1809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94F2C8-4214-4A21-0DD7-131FB36FD40E}"/>
              </a:ext>
            </a:extLst>
          </p:cNvPr>
          <p:cNvSpPr txBox="1"/>
          <p:nvPr/>
        </p:nvSpPr>
        <p:spPr>
          <a:xfrm>
            <a:off x="6172200" y="1338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601EC2-82EF-8D46-5379-FEF3694410C5}"/>
              </a:ext>
            </a:extLst>
          </p:cNvPr>
          <p:cNvSpPr txBox="1"/>
          <p:nvPr/>
        </p:nvSpPr>
        <p:spPr>
          <a:xfrm>
            <a:off x="7719255" y="2996510"/>
            <a:ext cx="3073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/>
              <a:t>Converted to assembly code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/>
              <a:t>.s file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CF47E0E-05ED-1A3C-4E58-E10028951F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9"/>
          <a:stretch>
            <a:fillRect/>
          </a:stretch>
        </p:blipFill>
        <p:spPr>
          <a:xfrm>
            <a:off x="7781625" y="877680"/>
            <a:ext cx="3443825" cy="2054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DB1074-0947-B50B-B6B5-47233FE29C46}"/>
              </a:ext>
            </a:extLst>
          </p:cNvPr>
          <p:cNvSpPr txBox="1"/>
          <p:nvPr/>
        </p:nvSpPr>
        <p:spPr>
          <a:xfrm rot="1247742">
            <a:off x="11014732" y="173786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Assembler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FF9DC0-E461-9DBC-A654-78A331D59EA2}"/>
              </a:ext>
            </a:extLst>
          </p:cNvPr>
          <p:cNvCxnSpPr/>
          <p:nvPr/>
        </p:nvCxnSpPr>
        <p:spPr>
          <a:xfrm flipH="1">
            <a:off x="5562600" y="4800600"/>
            <a:ext cx="14490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hat Is Machine Code In Easy Language">
            <a:extLst>
              <a:ext uri="{FF2B5EF4-FFF2-40B4-BE49-F238E27FC236}">
                <a16:creationId xmlns:a16="http://schemas.microsoft.com/office/drawing/2014/main" id="{2AA0149D-1ED8-701B-CAE7-FB9B166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0196" y="3906629"/>
            <a:ext cx="3192583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8E5DB68-A7E7-2F4D-E090-D1173B3BF3DA}"/>
                  </a:ext>
                </a:extLst>
              </p14:cNvPr>
              <p14:cNvContentPartPr/>
              <p14:nvPr/>
            </p14:nvContentPartPr>
            <p14:xfrm>
              <a:off x="10667160" y="2113830"/>
              <a:ext cx="1411560" cy="2844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8E5DB68-A7E7-2F4D-E090-D1173B3BF3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49165" y="2095830"/>
                <a:ext cx="1447191" cy="2880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60E1229-DFFA-69D8-BCC5-A0A0AE238322}"/>
              </a:ext>
            </a:extLst>
          </p:cNvPr>
          <p:cNvSpPr txBox="1"/>
          <p:nvPr/>
        </p:nvSpPr>
        <p:spPr>
          <a:xfrm>
            <a:off x="5880597" y="44192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Linker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431135-1D32-3B0F-AB09-8EAEAE16E772}"/>
              </a:ext>
            </a:extLst>
          </p:cNvPr>
          <p:cNvSpPr/>
          <p:nvPr/>
        </p:nvSpPr>
        <p:spPr>
          <a:xfrm>
            <a:off x="4099114" y="3725840"/>
            <a:ext cx="1219200" cy="1295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Program 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95BD57-083F-3593-1A4E-070A09D8F140}"/>
              </a:ext>
            </a:extLst>
          </p:cNvPr>
          <p:cNvSpPr/>
          <p:nvPr/>
        </p:nvSpPr>
        <p:spPr>
          <a:xfrm>
            <a:off x="4108639" y="5427506"/>
            <a:ext cx="1219199" cy="3860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Library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6DC326-CD4B-AF82-3125-E943DC3F2081}"/>
              </a:ext>
            </a:extLst>
          </p:cNvPr>
          <p:cNvSpPr/>
          <p:nvPr/>
        </p:nvSpPr>
        <p:spPr>
          <a:xfrm>
            <a:off x="4108639" y="5028610"/>
            <a:ext cx="1219199" cy="3860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Library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4F3F54-29C0-670F-A3CF-7B4479BEAEAB}"/>
              </a:ext>
            </a:extLst>
          </p:cNvPr>
          <p:cNvSpPr/>
          <p:nvPr/>
        </p:nvSpPr>
        <p:spPr>
          <a:xfrm>
            <a:off x="4102532" y="3684375"/>
            <a:ext cx="1225306" cy="21365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1C6333-B683-519C-A8EE-566EDE09090D}"/>
              </a:ext>
            </a:extLst>
          </p:cNvPr>
          <p:cNvSpPr txBox="1"/>
          <p:nvPr/>
        </p:nvSpPr>
        <p:spPr>
          <a:xfrm>
            <a:off x="4398372" y="572482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.exe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A2FFC19-9BCD-8E6E-7DB2-942DE1032329}"/>
              </a:ext>
            </a:extLst>
          </p:cNvPr>
          <p:cNvCxnSpPr/>
          <p:nvPr/>
        </p:nvCxnSpPr>
        <p:spPr>
          <a:xfrm flipH="1">
            <a:off x="2819400" y="4752666"/>
            <a:ext cx="106614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A27A67-4370-267F-14A6-7C3F91BED76D}"/>
              </a:ext>
            </a:extLst>
          </p:cNvPr>
          <p:cNvSpPr txBox="1"/>
          <p:nvPr/>
        </p:nvSpPr>
        <p:spPr>
          <a:xfrm>
            <a:off x="56955" y="452183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./hello_world</a:t>
            </a:r>
          </a:p>
        </p:txBody>
      </p:sp>
    </p:spTree>
    <p:extLst>
      <p:ext uri="{BB962C8B-B14F-4D97-AF65-F5344CB8AC3E}">
        <p14:creationId xmlns:p14="http://schemas.microsoft.com/office/powerpoint/2010/main" val="291283039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6CF73-451E-9EED-7BCE-5272BE1872D9}"/>
              </a:ext>
            </a:extLst>
          </p:cNvPr>
          <p:cNvSpPr txBox="1"/>
          <p:nvPr/>
        </p:nvSpPr>
        <p:spPr>
          <a:xfrm>
            <a:off x="269828" y="91689"/>
            <a:ext cx="872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What happens when we run                                 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27A67-4370-267F-14A6-7C3F91BED76D}"/>
              </a:ext>
            </a:extLst>
          </p:cNvPr>
          <p:cNvSpPr txBox="1"/>
          <p:nvPr/>
        </p:nvSpPr>
        <p:spPr>
          <a:xfrm>
            <a:off x="4419600" y="99060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./hello_world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4C719-9B3E-0F5A-98DC-6295C488C28A}"/>
              </a:ext>
            </a:extLst>
          </p:cNvPr>
          <p:cNvSpPr txBox="1"/>
          <p:nvPr/>
        </p:nvSpPr>
        <p:spPr>
          <a:xfrm>
            <a:off x="381000" y="1447800"/>
            <a:ext cx="4742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It gets turned into a </a:t>
            </a:r>
            <a:r>
              <a:rPr lang="en-US" sz="2800" b="1"/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F2C78-FF4F-4760-92A9-DF5DDC5AC489}"/>
              </a:ext>
            </a:extLst>
          </p:cNvPr>
          <p:cNvSpPr txBox="1"/>
          <p:nvPr/>
        </p:nvSpPr>
        <p:spPr>
          <a:xfrm>
            <a:off x="381000" y="2209800"/>
            <a:ext cx="1004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618ED7-A717-DA2C-4535-456544C8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6" y="3082145"/>
            <a:ext cx="8493172" cy="30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08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F2C78-FF4F-4760-92A9-DF5DDC5AC489}"/>
              </a:ext>
            </a:extLst>
          </p:cNvPr>
          <p:cNvSpPr txBox="1"/>
          <p:nvPr/>
        </p:nvSpPr>
        <p:spPr>
          <a:xfrm>
            <a:off x="152400" y="132232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497E3-3E52-EAEB-BBA9-393575058595}"/>
              </a:ext>
            </a:extLst>
          </p:cNvPr>
          <p:cNvSpPr txBox="1"/>
          <p:nvPr/>
        </p:nvSpPr>
        <p:spPr>
          <a:xfrm>
            <a:off x="228600" y="1143000"/>
            <a:ext cx="705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All processes have the following data while they are running: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319860" y="2184075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/>
              <a:t> Executable Code</a:t>
            </a:r>
          </a:p>
          <a:p>
            <a:r>
              <a:rPr lang="en-US" sz="3200"/>
              <a:t> </a:t>
            </a:r>
          </a:p>
          <a:p>
            <a:r>
              <a:rPr lang="en-US" sz="3200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E96798D-BA5D-DB78-2002-876414538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19157"/>
              </p:ext>
            </p:extLst>
          </p:nvPr>
        </p:nvGraphicFramePr>
        <p:xfrm>
          <a:off x="8607001" y="609285"/>
          <a:ext cx="2895600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Executable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/>
                        <a:t>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 b="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 b="0"/>
                        <a:t> Executable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A20ABA-B221-0F81-E4F1-05F1DE85BF0E}"/>
              </a:ext>
            </a:extLst>
          </p:cNvPr>
          <p:cNvSpPr txBox="1"/>
          <p:nvPr/>
        </p:nvSpPr>
        <p:spPr>
          <a:xfrm>
            <a:off x="9056159" y="6378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Main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15145-79B3-E620-B169-6E741AD0ADDD}"/>
              </a:ext>
            </a:extLst>
          </p:cNvPr>
          <p:cNvSpPr txBox="1"/>
          <p:nvPr/>
        </p:nvSpPr>
        <p:spPr>
          <a:xfrm>
            <a:off x="1032361" y="520978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(info that the OS needs to handle the process)</a:t>
            </a:r>
          </a:p>
        </p:txBody>
      </p:sp>
    </p:spTree>
    <p:extLst>
      <p:ext uri="{BB962C8B-B14F-4D97-AF65-F5344CB8AC3E}">
        <p14:creationId xmlns:p14="http://schemas.microsoft.com/office/powerpoint/2010/main" val="19548727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F2C78-FF4F-4760-92A9-DF5DDC5AC489}"/>
              </a:ext>
            </a:extLst>
          </p:cNvPr>
          <p:cNvSpPr txBox="1"/>
          <p:nvPr/>
        </p:nvSpPr>
        <p:spPr>
          <a:xfrm>
            <a:off x="152400" y="132232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Ok, but how do we </a:t>
            </a:r>
            <a:r>
              <a:rPr lang="en-US" sz="2800" i="1"/>
              <a:t>actually</a:t>
            </a:r>
            <a:r>
              <a:rPr lang="en-US" sz="2800"/>
              <a:t> create a process?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C6E15-863E-8CC1-A969-6D606B9C96A9}"/>
              </a:ext>
            </a:extLst>
          </p:cNvPr>
          <p:cNvSpPr txBox="1"/>
          <p:nvPr/>
        </p:nvSpPr>
        <p:spPr>
          <a:xfrm>
            <a:off x="685800" y="1219200"/>
            <a:ext cx="8147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• In the Unix family (and others), we use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to create a new process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ED6ACEF-120C-5742-D4CE-F8DB7B81C03A}"/>
              </a:ext>
            </a:extLst>
          </p:cNvPr>
          <p:cNvSpPr/>
          <p:nvPr/>
        </p:nvSpPr>
        <p:spPr>
          <a:xfrm>
            <a:off x="533400" y="3810000"/>
            <a:ext cx="2133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DCC89B8-CA19-7BE6-F9D3-92D2CD5621EB}"/>
              </a:ext>
            </a:extLst>
          </p:cNvPr>
          <p:cNvSpPr/>
          <p:nvPr/>
        </p:nvSpPr>
        <p:spPr>
          <a:xfrm rot="19391566">
            <a:off x="2941359" y="3295394"/>
            <a:ext cx="1447800" cy="38608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9F6CA1-8D15-C388-A1DC-20E9528D0B75}"/>
              </a:ext>
            </a:extLst>
          </p:cNvPr>
          <p:cNvSpPr/>
          <p:nvPr/>
        </p:nvSpPr>
        <p:spPr>
          <a:xfrm rot="1576850">
            <a:off x="2980655" y="4479794"/>
            <a:ext cx="1447800" cy="38608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70CDB0-BDE6-DD17-5339-442594F0B254}"/>
              </a:ext>
            </a:extLst>
          </p:cNvPr>
          <p:cNvSpPr/>
          <p:nvPr/>
        </p:nvSpPr>
        <p:spPr>
          <a:xfrm>
            <a:off x="4875009" y="2782677"/>
            <a:ext cx="4019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7B67850-9256-0918-276B-BAD39783BCEE}"/>
              </a:ext>
            </a:extLst>
          </p:cNvPr>
          <p:cNvSpPr/>
          <p:nvPr/>
        </p:nvSpPr>
        <p:spPr>
          <a:xfrm>
            <a:off x="4903083" y="4698921"/>
            <a:ext cx="4019400" cy="533400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193F2E-11D1-1A44-16D6-09AE047475BA}"/>
              </a:ext>
            </a:extLst>
          </p:cNvPr>
          <p:cNvSpPr/>
          <p:nvPr/>
        </p:nvSpPr>
        <p:spPr>
          <a:xfrm>
            <a:off x="2712759" y="2667000"/>
            <a:ext cx="1905000" cy="257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2C493-AB57-4213-E9FE-C5046805CBCB}"/>
              </a:ext>
            </a:extLst>
          </p:cNvPr>
          <p:cNvSpPr txBox="1"/>
          <p:nvPr/>
        </p:nvSpPr>
        <p:spPr>
          <a:xfrm>
            <a:off x="568686" y="34667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Parent</a:t>
            </a:r>
            <a:r>
              <a:rPr lang="en-US"/>
              <a:t>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E4664B-EEEB-80A5-83C4-995651ADFD75}"/>
              </a:ext>
            </a:extLst>
          </p:cNvPr>
          <p:cNvSpPr txBox="1"/>
          <p:nvPr/>
        </p:nvSpPr>
        <p:spPr>
          <a:xfrm>
            <a:off x="190378" y="435077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(such as shell/terminal)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C903C-7EC8-7B0A-F4BD-536B837287E8}"/>
              </a:ext>
            </a:extLst>
          </p:cNvPr>
          <p:cNvSpPr txBox="1"/>
          <p:nvPr/>
        </p:nvSpPr>
        <p:spPr>
          <a:xfrm>
            <a:off x="4903083" y="24292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Parent</a:t>
            </a:r>
            <a:r>
              <a:rPr lang="en-US"/>
              <a:t> 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B05352-C88B-95C2-E601-D3441A48AD8D}"/>
              </a:ext>
            </a:extLst>
          </p:cNvPr>
          <p:cNvSpPr txBox="1"/>
          <p:nvPr/>
        </p:nvSpPr>
        <p:spPr>
          <a:xfrm>
            <a:off x="4961339" y="42978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NEW </a:t>
            </a:r>
            <a:r>
              <a:rPr lang="en-US" b="1"/>
              <a:t>Child</a:t>
            </a:r>
            <a:r>
              <a:rPr lang="en-US"/>
              <a:t> Process</a:t>
            </a:r>
          </a:p>
        </p:txBody>
      </p:sp>
      <p:pic>
        <p:nvPicPr>
          <p:cNvPr id="2050" name="Picture 2" descr="👨🏻 Man: Light Skin Tone Emoji on Apple iOS 10.2">
            <a:extLst>
              <a:ext uri="{FF2B5EF4-FFF2-40B4-BE49-F238E27FC236}">
                <a16:creationId xmlns:a16="http://schemas.microsoft.com/office/drawing/2014/main" id="{D4DD4A8C-62BB-9EF9-6359-DFB69DC9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5458" y="2084703"/>
            <a:ext cx="713908" cy="71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by Emoji (U+1F476)">
            <a:extLst>
              <a:ext uri="{FF2B5EF4-FFF2-40B4-BE49-F238E27FC236}">
                <a16:creationId xmlns:a16="http://schemas.microsoft.com/office/drawing/2014/main" id="{A12CD7F0-1D7C-3D61-A80D-A3EAEE2B4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1292" y="4020118"/>
            <a:ext cx="701302" cy="7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F4197D-7ADF-EDFC-93E3-EE8E484FBA97}"/>
              </a:ext>
            </a:extLst>
          </p:cNvPr>
          <p:cNvSpPr txBox="1"/>
          <p:nvPr/>
        </p:nvSpPr>
        <p:spPr>
          <a:xfrm>
            <a:off x="3141085" y="26411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endParaRPr 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544623" y="5676486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50758349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76200" y="152400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  <p:pic>
        <p:nvPicPr>
          <p:cNvPr id="3074" name="Picture 2" descr="Process management :: Operating systems 2018">
            <a:extLst>
              <a:ext uri="{FF2B5EF4-FFF2-40B4-BE49-F238E27FC236}">
                <a16:creationId xmlns:a16="http://schemas.microsoft.com/office/drawing/2014/main" id="{C155E857-5D7F-A177-A44A-72DC037E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1079160"/>
            <a:ext cx="3610282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03F41-B8AD-68C3-54B0-4ED04DF5ACD8}"/>
              </a:ext>
            </a:extLst>
          </p:cNvPr>
          <p:cNvSpPr txBox="1"/>
          <p:nvPr/>
        </p:nvSpPr>
        <p:spPr>
          <a:xfrm>
            <a:off x="80211" y="597373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we tell the parent and child apart?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2ACDD-3383-27B5-62E7-A7685F272A7D}"/>
              </a:ext>
            </a:extLst>
          </p:cNvPr>
          <p:cNvSpPr txBox="1"/>
          <p:nvPr/>
        </p:nvSpPr>
        <p:spPr>
          <a:xfrm>
            <a:off x="199718" y="932450"/>
            <a:ext cx="9448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pid =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08D34-8801-9876-40C9-B702E3F6A997}"/>
              </a:ext>
            </a:extLst>
          </p:cNvPr>
          <p:cNvSpPr txBox="1"/>
          <p:nvPr/>
        </p:nvSpPr>
        <p:spPr>
          <a:xfrm>
            <a:off x="4205384" y="1471927"/>
            <a:ext cx="36102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We check the return value of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325643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76200" y="152400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  <p:pic>
        <p:nvPicPr>
          <p:cNvPr id="3074" name="Picture 2" descr="Process management :: Operating systems 2018">
            <a:extLst>
              <a:ext uri="{FF2B5EF4-FFF2-40B4-BE49-F238E27FC236}">
                <a16:creationId xmlns:a16="http://schemas.microsoft.com/office/drawing/2014/main" id="{C155E857-5D7F-A177-A44A-72DC037E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1079160"/>
            <a:ext cx="3610282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03F41-B8AD-68C3-54B0-4ED04DF5ACD8}"/>
              </a:ext>
            </a:extLst>
          </p:cNvPr>
          <p:cNvSpPr txBox="1"/>
          <p:nvPr/>
        </p:nvSpPr>
        <p:spPr>
          <a:xfrm>
            <a:off x="80211" y="597373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we tell the parent and child apart?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2ACDD-3383-27B5-62E7-A7685F272A7D}"/>
              </a:ext>
            </a:extLst>
          </p:cNvPr>
          <p:cNvSpPr txBox="1"/>
          <p:nvPr/>
        </p:nvSpPr>
        <p:spPr>
          <a:xfrm>
            <a:off x="199718" y="932450"/>
            <a:ext cx="9448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pid = </a:t>
            </a:r>
            <a:r>
              <a:rPr lang="en-US" sz="2400" b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08D34-8801-9876-40C9-B702E3F6A997}"/>
              </a:ext>
            </a:extLst>
          </p:cNvPr>
          <p:cNvSpPr txBox="1"/>
          <p:nvPr/>
        </p:nvSpPr>
        <p:spPr>
          <a:xfrm>
            <a:off x="4290858" y="1260752"/>
            <a:ext cx="36102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We check the return value of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BEC6-742B-9757-36B9-D609E0CBC455}"/>
              </a:ext>
            </a:extLst>
          </p:cNvPr>
          <p:cNvSpPr txBox="1"/>
          <p:nvPr/>
        </p:nvSpPr>
        <p:spPr>
          <a:xfrm>
            <a:off x="7086600" y="5207788"/>
            <a:ext cx="44958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1. Remember,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000"/>
              <a:t>creates two process that are both actively running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E06430-1627-2BE6-56A0-E1207E2312CA}"/>
              </a:ext>
            </a:extLst>
          </p:cNvPr>
          <p:cNvSpPr/>
          <p:nvPr/>
        </p:nvSpPr>
        <p:spPr>
          <a:xfrm flipH="1">
            <a:off x="3581400" y="2302924"/>
            <a:ext cx="1821137" cy="48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parent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746EBC3-5980-EC29-721C-A51BF87EF094}"/>
              </a:ext>
            </a:extLst>
          </p:cNvPr>
          <p:cNvSpPr/>
          <p:nvPr/>
        </p:nvSpPr>
        <p:spPr>
          <a:xfrm flipH="1">
            <a:off x="5546537" y="2298193"/>
            <a:ext cx="1597899" cy="4850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53741172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Announcements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10382-789F-60EF-2E91-BD591789497B}"/>
              </a:ext>
            </a:extLst>
          </p:cNvPr>
          <p:cNvSpPr txBox="1"/>
          <p:nvPr/>
        </p:nvSpPr>
        <p:spPr>
          <a:xfrm>
            <a:off x="914400" y="2850233"/>
            <a:ext cx="585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Lab 0 due on Sunday 8/10 @ 11:59 PM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BDFF2-A598-F83D-06FC-3DF77D106B86}"/>
              </a:ext>
            </a:extLst>
          </p:cNvPr>
          <p:cNvSpPr txBox="1"/>
          <p:nvPr/>
        </p:nvSpPr>
        <p:spPr>
          <a:xfrm>
            <a:off x="990600" y="4114800"/>
            <a:ext cx="598792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will start using our VM on Thursday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Might have to cancel a class next week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3BB27-C35D-CAB0-C99E-7318F5C34D93}"/>
              </a:ext>
            </a:extLst>
          </p:cNvPr>
          <p:cNvSpPr txBox="1"/>
          <p:nvPr/>
        </p:nvSpPr>
        <p:spPr>
          <a:xfrm>
            <a:off x="914400" y="1312327"/>
            <a:ext cx="10493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have an M1/M2 chip, or if you are still struggling with your VM, </a:t>
            </a:r>
            <a:r>
              <a:rPr lang="en-US" sz="2800" b="1" dirty="0"/>
              <a:t>check in with me this week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D48F-1407-9DC1-5BAB-FF327CCBD871}"/>
              </a:ext>
            </a:extLst>
          </p:cNvPr>
          <p:cNvSpPr txBox="1"/>
          <p:nvPr/>
        </p:nvSpPr>
        <p:spPr>
          <a:xfrm>
            <a:off x="1752600" y="3313642"/>
            <a:ext cx="521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(All assignments will be due on Sundays)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76200" y="152400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  <p:pic>
        <p:nvPicPr>
          <p:cNvPr id="3074" name="Picture 2" descr="Process management :: Operating systems 2018">
            <a:extLst>
              <a:ext uri="{FF2B5EF4-FFF2-40B4-BE49-F238E27FC236}">
                <a16:creationId xmlns:a16="http://schemas.microsoft.com/office/drawing/2014/main" id="{C155E857-5D7F-A177-A44A-72DC037E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1079160"/>
            <a:ext cx="3610282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03F41-B8AD-68C3-54B0-4ED04DF5ACD8}"/>
              </a:ext>
            </a:extLst>
          </p:cNvPr>
          <p:cNvSpPr txBox="1"/>
          <p:nvPr/>
        </p:nvSpPr>
        <p:spPr>
          <a:xfrm>
            <a:off x="80211" y="597373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we tell the parent and child apart?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2ACDD-3383-27B5-62E7-A7685F272A7D}"/>
              </a:ext>
            </a:extLst>
          </p:cNvPr>
          <p:cNvSpPr txBox="1"/>
          <p:nvPr/>
        </p:nvSpPr>
        <p:spPr>
          <a:xfrm>
            <a:off x="199718" y="932450"/>
            <a:ext cx="9448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pid =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08D34-8801-9876-40C9-B702E3F6A997}"/>
              </a:ext>
            </a:extLst>
          </p:cNvPr>
          <p:cNvSpPr txBox="1"/>
          <p:nvPr/>
        </p:nvSpPr>
        <p:spPr>
          <a:xfrm>
            <a:off x="4290858" y="1260752"/>
            <a:ext cx="36102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We check the return value of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BEC6-742B-9757-36B9-D609E0CBC455}"/>
              </a:ext>
            </a:extLst>
          </p:cNvPr>
          <p:cNvSpPr txBox="1"/>
          <p:nvPr/>
        </p:nvSpPr>
        <p:spPr>
          <a:xfrm>
            <a:off x="7086600" y="5207788"/>
            <a:ext cx="44958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2.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000"/>
              <a:t>always returns 0 for the child process, the parent process jumps to the code after the if statement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E06430-1627-2BE6-56A0-E1207E2312CA}"/>
              </a:ext>
            </a:extLst>
          </p:cNvPr>
          <p:cNvSpPr/>
          <p:nvPr/>
        </p:nvSpPr>
        <p:spPr>
          <a:xfrm flipH="1">
            <a:off x="5942081" y="4579199"/>
            <a:ext cx="1821137" cy="48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parent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746EBC3-5980-EC29-721C-A51BF87EF094}"/>
              </a:ext>
            </a:extLst>
          </p:cNvPr>
          <p:cNvSpPr/>
          <p:nvPr/>
        </p:nvSpPr>
        <p:spPr>
          <a:xfrm flipH="1">
            <a:off x="5546537" y="2298193"/>
            <a:ext cx="1597899" cy="4850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child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117C8B-7498-2303-AEFA-BE5854A296C3}"/>
              </a:ext>
            </a:extLst>
          </p:cNvPr>
          <p:cNvSpPr/>
          <p:nvPr/>
        </p:nvSpPr>
        <p:spPr>
          <a:xfrm>
            <a:off x="762000" y="4554631"/>
            <a:ext cx="4953000" cy="83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854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76200" y="152400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  <p:pic>
        <p:nvPicPr>
          <p:cNvPr id="3074" name="Picture 2" descr="Process management :: Operating systems 2018">
            <a:extLst>
              <a:ext uri="{FF2B5EF4-FFF2-40B4-BE49-F238E27FC236}">
                <a16:creationId xmlns:a16="http://schemas.microsoft.com/office/drawing/2014/main" id="{C155E857-5D7F-A177-A44A-72DC037E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1079160"/>
            <a:ext cx="3610282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03F41-B8AD-68C3-54B0-4ED04DF5ACD8}"/>
              </a:ext>
            </a:extLst>
          </p:cNvPr>
          <p:cNvSpPr txBox="1"/>
          <p:nvPr/>
        </p:nvSpPr>
        <p:spPr>
          <a:xfrm>
            <a:off x="80211" y="597373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we tell the parent and child apart?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2ACDD-3383-27B5-62E7-A7685F272A7D}"/>
              </a:ext>
            </a:extLst>
          </p:cNvPr>
          <p:cNvSpPr txBox="1"/>
          <p:nvPr/>
        </p:nvSpPr>
        <p:spPr>
          <a:xfrm>
            <a:off x="199718" y="932450"/>
            <a:ext cx="9448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pid =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08D34-8801-9876-40C9-B702E3F6A997}"/>
              </a:ext>
            </a:extLst>
          </p:cNvPr>
          <p:cNvSpPr txBox="1"/>
          <p:nvPr/>
        </p:nvSpPr>
        <p:spPr>
          <a:xfrm>
            <a:off x="4290858" y="1260752"/>
            <a:ext cx="36102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We check the return value of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BEC6-742B-9757-36B9-D609E0CBC455}"/>
              </a:ext>
            </a:extLst>
          </p:cNvPr>
          <p:cNvSpPr txBox="1"/>
          <p:nvPr/>
        </p:nvSpPr>
        <p:spPr>
          <a:xfrm>
            <a:off x="7119477" y="5080740"/>
            <a:ext cx="44958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3.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000"/>
              <a:t>always returns 0 for the child process, so the child process will execute the code in the if statement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E06430-1627-2BE6-56A0-E1207E2312CA}"/>
              </a:ext>
            </a:extLst>
          </p:cNvPr>
          <p:cNvSpPr/>
          <p:nvPr/>
        </p:nvSpPr>
        <p:spPr>
          <a:xfrm flipH="1">
            <a:off x="5942081" y="4579199"/>
            <a:ext cx="1821137" cy="48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parent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746EBC3-5980-EC29-721C-A51BF87EF094}"/>
              </a:ext>
            </a:extLst>
          </p:cNvPr>
          <p:cNvSpPr/>
          <p:nvPr/>
        </p:nvSpPr>
        <p:spPr>
          <a:xfrm flipH="1">
            <a:off x="7882724" y="3035069"/>
            <a:ext cx="1597899" cy="4850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child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117C8B-7498-2303-AEFA-BE5854A296C3}"/>
              </a:ext>
            </a:extLst>
          </p:cNvPr>
          <p:cNvSpPr/>
          <p:nvPr/>
        </p:nvSpPr>
        <p:spPr>
          <a:xfrm>
            <a:off x="762000" y="4554631"/>
            <a:ext cx="4953000" cy="83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73D436-DDD6-C61B-0DA5-8E96196BEE23}"/>
              </a:ext>
            </a:extLst>
          </p:cNvPr>
          <p:cNvSpPr/>
          <p:nvPr/>
        </p:nvSpPr>
        <p:spPr>
          <a:xfrm>
            <a:off x="1600200" y="3076947"/>
            <a:ext cx="6163017" cy="8309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951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A71A0-D510-4057-26D2-4213D48D9533}"/>
              </a:ext>
            </a:extLst>
          </p:cNvPr>
          <p:cNvSpPr txBox="1"/>
          <p:nvPr/>
        </p:nvSpPr>
        <p:spPr>
          <a:xfrm>
            <a:off x="3048000" y="2133600"/>
            <a:ext cx="16722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Demo?</a:t>
            </a:r>
          </a:p>
          <a:p>
            <a:endParaRPr lang="en-US" sz="3600"/>
          </a:p>
          <a:p>
            <a:endParaRPr lang="en-US" sz="3600"/>
          </a:p>
          <a:p>
            <a:r>
              <a:rPr lang="en-US" sz="3600"/>
              <a:t>fork1.c</a:t>
            </a:r>
          </a:p>
        </p:txBody>
      </p:sp>
    </p:spTree>
    <p:extLst>
      <p:ext uri="{BB962C8B-B14F-4D97-AF65-F5344CB8AC3E}">
        <p14:creationId xmlns:p14="http://schemas.microsoft.com/office/powerpoint/2010/main" val="390359932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FDEF1-A8EC-0C69-1BA2-B8BB08FB39C3}"/>
              </a:ext>
            </a:extLst>
          </p:cNvPr>
          <p:cNvSpPr txBox="1"/>
          <p:nvPr/>
        </p:nvSpPr>
        <p:spPr>
          <a:xfrm>
            <a:off x="152400" y="762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Issue: We want our child process to run an entirely new program 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 </a:t>
            </a:r>
            <a:r>
              <a:rPr lang="en-US" sz="2400"/>
              <a:t>c program)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F45AA-62E8-E18B-1531-97ECF9EB286E}"/>
              </a:ext>
            </a:extLst>
          </p:cNvPr>
          <p:cNvSpPr txBox="1"/>
          <p:nvPr/>
        </p:nvSpPr>
        <p:spPr>
          <a:xfrm>
            <a:off x="128337" y="1295400"/>
            <a:ext cx="970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use the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sz="2400"/>
              <a:t>family of functions to execute a different program</a:t>
            </a:r>
          </a:p>
        </p:txBody>
      </p:sp>
      <p:pic>
        <p:nvPicPr>
          <p:cNvPr id="4098" name="Picture 2" descr="fork and exec system calls in Linux - SoftPrayog">
            <a:extLst>
              <a:ext uri="{FF2B5EF4-FFF2-40B4-BE49-F238E27FC236}">
                <a16:creationId xmlns:a16="http://schemas.microsoft.com/office/drawing/2014/main" id="{B191999C-9CA5-A86F-6741-86DE6BCF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b="7202"/>
          <a:stretch>
            <a:fillRect/>
          </a:stretch>
        </p:blipFill>
        <p:spPr bwMode="auto">
          <a:xfrm>
            <a:off x="228600" y="2047696"/>
            <a:ext cx="6400800" cy="239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04F78-C67F-C886-913E-2EF1420B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562018"/>
            <a:ext cx="5827810" cy="1789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AC32B-EFB6-28B6-F390-9932B14791C6}"/>
              </a:ext>
            </a:extLst>
          </p:cNvPr>
          <p:cNvSpPr txBox="1"/>
          <p:nvPr/>
        </p:nvSpPr>
        <p:spPr>
          <a:xfrm>
            <a:off x="7086600" y="2482112"/>
            <a:ext cx="407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There are many different forms of the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  <a:r>
              <a:rPr lang="en-US" sz="2400" b="1"/>
              <a:t> </a:t>
            </a:r>
            <a:r>
              <a:rPr lang="en-US" sz="2400"/>
              <a:t>function call</a:t>
            </a:r>
          </a:p>
        </p:txBody>
      </p:sp>
    </p:spTree>
    <p:extLst>
      <p:ext uri="{BB962C8B-B14F-4D97-AF65-F5344CB8AC3E}">
        <p14:creationId xmlns:p14="http://schemas.microsoft.com/office/powerpoint/2010/main" val="3814490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FDEF1-A8EC-0C69-1BA2-B8BB08FB39C3}"/>
              </a:ext>
            </a:extLst>
          </p:cNvPr>
          <p:cNvSpPr txBox="1"/>
          <p:nvPr/>
        </p:nvSpPr>
        <p:spPr>
          <a:xfrm>
            <a:off x="152400" y="762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Issue: We want our child process to run an entirely new program 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 </a:t>
            </a:r>
            <a:r>
              <a:rPr lang="en-US" sz="2400"/>
              <a:t>c program)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F45AA-62E8-E18B-1531-97ECF9EB286E}"/>
              </a:ext>
            </a:extLst>
          </p:cNvPr>
          <p:cNvSpPr txBox="1"/>
          <p:nvPr/>
        </p:nvSpPr>
        <p:spPr>
          <a:xfrm>
            <a:off x="128337" y="1295400"/>
            <a:ext cx="970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use the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sz="2400"/>
              <a:t>family of functions to execute a different program</a:t>
            </a:r>
          </a:p>
        </p:txBody>
      </p:sp>
      <p:pic>
        <p:nvPicPr>
          <p:cNvPr id="4098" name="Picture 2" descr="fork and exec system calls in Linux - SoftPrayog">
            <a:extLst>
              <a:ext uri="{FF2B5EF4-FFF2-40B4-BE49-F238E27FC236}">
                <a16:creationId xmlns:a16="http://schemas.microsoft.com/office/drawing/2014/main" id="{B191999C-9CA5-A86F-6741-86DE6BCF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b="7202"/>
          <a:stretch>
            <a:fillRect/>
          </a:stretch>
        </p:blipFill>
        <p:spPr bwMode="auto">
          <a:xfrm>
            <a:off x="228600" y="2047696"/>
            <a:ext cx="6400800" cy="239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04F78-C67F-C886-913E-2EF1420B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562018"/>
            <a:ext cx="5827810" cy="1789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AC32B-EFB6-28B6-F390-9932B14791C6}"/>
              </a:ext>
            </a:extLst>
          </p:cNvPr>
          <p:cNvSpPr txBox="1"/>
          <p:nvPr/>
        </p:nvSpPr>
        <p:spPr>
          <a:xfrm>
            <a:off x="7086600" y="2482112"/>
            <a:ext cx="407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There are many different forms of the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  <a:r>
              <a:rPr lang="en-US" sz="2400" b="1"/>
              <a:t> </a:t>
            </a:r>
            <a:r>
              <a:rPr lang="en-US" sz="2400"/>
              <a:t>function call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C665D-A8CB-4EA9-C193-42D1718620DB}"/>
              </a:ext>
            </a:extLst>
          </p:cNvPr>
          <p:cNvSpPr/>
          <p:nvPr/>
        </p:nvSpPr>
        <p:spPr>
          <a:xfrm>
            <a:off x="381000" y="5818377"/>
            <a:ext cx="5675410" cy="430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28028-ABF9-44AA-A294-33229506B31D}"/>
              </a:ext>
            </a:extLst>
          </p:cNvPr>
          <p:cNvSpPr txBox="1"/>
          <p:nvPr/>
        </p:nvSpPr>
        <p:spPr>
          <a:xfrm>
            <a:off x="6572537" y="5402878"/>
            <a:ext cx="407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This will invoke a program called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825350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5205E-9CDF-FEDB-52EF-BB9B5273A25E}"/>
              </a:ext>
            </a:extLst>
          </p:cNvPr>
          <p:cNvSpPr txBox="1"/>
          <p:nvPr/>
        </p:nvSpPr>
        <p:spPr>
          <a:xfrm>
            <a:off x="152400" y="7620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Fork() and Exec()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CD678D-DFBB-9BAA-07E8-4E588C63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8686800" cy="56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2835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5205E-9CDF-FEDB-52EF-BB9B5273A25E}"/>
              </a:ext>
            </a:extLst>
          </p:cNvPr>
          <p:cNvSpPr txBox="1"/>
          <p:nvPr/>
        </p:nvSpPr>
        <p:spPr>
          <a:xfrm>
            <a:off x="152400" y="7620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Fork() and Exec()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CD678D-DFBB-9BAA-07E8-4E588C63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8686800" cy="56613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E27421-8405-B743-490E-F0BD6E806924}"/>
              </a:ext>
            </a:extLst>
          </p:cNvPr>
          <p:cNvSpPr/>
          <p:nvPr/>
        </p:nvSpPr>
        <p:spPr>
          <a:xfrm>
            <a:off x="1219200" y="2144859"/>
            <a:ext cx="4953000" cy="24271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3C0C4-9CD4-0417-5A68-3304DB08A661}"/>
              </a:ext>
            </a:extLst>
          </p:cNvPr>
          <p:cNvSpPr/>
          <p:nvPr/>
        </p:nvSpPr>
        <p:spPr>
          <a:xfrm>
            <a:off x="838200" y="4876800"/>
            <a:ext cx="8153400" cy="115425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602CF84-F89A-E25D-C846-B7D2C72C72F4}"/>
              </a:ext>
            </a:extLst>
          </p:cNvPr>
          <p:cNvSpPr/>
          <p:nvPr/>
        </p:nvSpPr>
        <p:spPr>
          <a:xfrm flipH="1">
            <a:off x="9147831" y="5211420"/>
            <a:ext cx="1821137" cy="48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Parent code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E778931-2215-10F9-A730-BBCA7C6E3DDE}"/>
              </a:ext>
            </a:extLst>
          </p:cNvPr>
          <p:cNvSpPr/>
          <p:nvPr/>
        </p:nvSpPr>
        <p:spPr>
          <a:xfrm flipH="1">
            <a:off x="6287650" y="2144859"/>
            <a:ext cx="1597899" cy="4850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Child code</a:t>
            </a:r>
          </a:p>
        </p:txBody>
      </p:sp>
    </p:spTree>
    <p:extLst>
      <p:ext uri="{BB962C8B-B14F-4D97-AF65-F5344CB8AC3E}">
        <p14:creationId xmlns:p14="http://schemas.microsoft.com/office/powerpoint/2010/main" val="216916510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5205E-9CDF-FEDB-52EF-BB9B5273A25E}"/>
              </a:ext>
            </a:extLst>
          </p:cNvPr>
          <p:cNvSpPr txBox="1"/>
          <p:nvPr/>
        </p:nvSpPr>
        <p:spPr>
          <a:xfrm>
            <a:off x="152400" y="7620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Fork() and Exec()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CD678D-DFBB-9BAA-07E8-4E588C63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8686800" cy="56613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E27421-8405-B743-490E-F0BD6E806924}"/>
              </a:ext>
            </a:extLst>
          </p:cNvPr>
          <p:cNvSpPr/>
          <p:nvPr/>
        </p:nvSpPr>
        <p:spPr>
          <a:xfrm>
            <a:off x="1219200" y="2144859"/>
            <a:ext cx="4953000" cy="24271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3C0C4-9CD4-0417-5A68-3304DB08A661}"/>
              </a:ext>
            </a:extLst>
          </p:cNvPr>
          <p:cNvSpPr/>
          <p:nvPr/>
        </p:nvSpPr>
        <p:spPr>
          <a:xfrm>
            <a:off x="838200" y="4876800"/>
            <a:ext cx="8153400" cy="115425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F1148-2EF8-1AF2-8686-69BE9C3C4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62" y="990600"/>
            <a:ext cx="4867275" cy="7524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2C2E90-3165-DE34-2154-C59C85025E7B}"/>
              </a:ext>
            </a:extLst>
          </p:cNvPr>
          <p:cNvSpPr txBox="1"/>
          <p:nvPr/>
        </p:nvSpPr>
        <p:spPr>
          <a:xfrm>
            <a:off x="7239000" y="5852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8108728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34F23-124A-54A2-4F8D-A23235207C30}"/>
              </a:ext>
            </a:extLst>
          </p:cNvPr>
          <p:cNvSpPr txBox="1"/>
          <p:nvPr/>
        </p:nvSpPr>
        <p:spPr>
          <a:xfrm>
            <a:off x="3048000" y="2133600"/>
            <a:ext cx="3057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Demo?</a:t>
            </a:r>
          </a:p>
          <a:p>
            <a:endParaRPr lang="en-US" sz="3600"/>
          </a:p>
          <a:p>
            <a:endParaRPr lang="en-US" sz="3600"/>
          </a:p>
          <a:p>
            <a:r>
              <a:rPr lang="en-US" sz="3600" err="1"/>
              <a:t>forkandexec.c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93140287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7CBFF-F325-19AD-2727-5BE9D5DD04F8}"/>
              </a:ext>
            </a:extLst>
          </p:cNvPr>
          <p:cNvSpPr txBox="1"/>
          <p:nvPr/>
        </p:nvSpPr>
        <p:spPr>
          <a:xfrm>
            <a:off x="228600" y="2286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err="1"/>
              <a:t>Tl;dr</a:t>
            </a:r>
            <a:endParaRPr lang="en-US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CB1C1-9351-BD0F-F078-5911BBA3A75D}"/>
              </a:ext>
            </a:extLst>
          </p:cNvPr>
          <p:cNvSpPr txBox="1"/>
          <p:nvPr/>
        </p:nvSpPr>
        <p:spPr>
          <a:xfrm>
            <a:off x="117021" y="104775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The programs we run get turned into a </a:t>
            </a:r>
            <a:r>
              <a:rPr lang="en-US" sz="2800" b="1"/>
              <a:t>process</a:t>
            </a:r>
          </a:p>
          <a:p>
            <a:endParaRPr lang="en-US" sz="2800" b="1"/>
          </a:p>
          <a:p>
            <a:r>
              <a:rPr lang="en-US" sz="2800" b="1"/>
              <a:t>fork() </a:t>
            </a:r>
            <a:r>
              <a:rPr lang="en-US" sz="2800"/>
              <a:t>is used to create a new process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/>
              <a:t>The parent process is typically the shell/terminal, and waits for the child process to finish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/>
              <a:t>The child process runs </a:t>
            </a:r>
            <a:r>
              <a:rPr lang="en-US" sz="2800" b="1"/>
              <a:t>exec() </a:t>
            </a:r>
            <a:r>
              <a:rPr lang="en-US" sz="2800"/>
              <a:t>to run our program</a:t>
            </a:r>
          </a:p>
        </p:txBody>
      </p:sp>
      <p:pic>
        <p:nvPicPr>
          <p:cNvPr id="5122" name="Picture 2" descr="Process management :: Operating systems 2018">
            <a:extLst>
              <a:ext uri="{FF2B5EF4-FFF2-40B4-BE49-F238E27FC236}">
                <a16:creationId xmlns:a16="http://schemas.microsoft.com/office/drawing/2014/main" id="{607B85DA-967C-0F6A-7750-12DFAF90E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7936" y="609600"/>
            <a:ext cx="3657107" cy="493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A156E-1B18-563B-6DBA-BC74679AF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3" y="3948950"/>
            <a:ext cx="4205951" cy="2712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A9C35-4132-726D-0955-32B968333A5A}"/>
              </a:ext>
            </a:extLst>
          </p:cNvPr>
          <p:cNvSpPr txBox="1"/>
          <p:nvPr/>
        </p:nvSpPr>
        <p:spPr>
          <a:xfrm>
            <a:off x="4572000" y="447422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you can kill children with the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kill()</a:t>
            </a:r>
            <a:r>
              <a:rPr lang="en-US" sz="2400"/>
              <a:t> function</a:t>
            </a:r>
          </a:p>
          <a:p>
            <a:r>
              <a:rPr lang="en-US" sz="2400"/>
              <a:t>or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kill</a:t>
            </a:r>
            <a:r>
              <a:rPr lang="en-US" sz="240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36825133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8FD8A8-1A6D-D3D8-76BA-8E96C917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76200"/>
            <a:ext cx="6286006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79314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2E89A-AE94-4271-9EB1-F06BB4DD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9719"/>
            <a:ext cx="6477000" cy="5344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4682CD-01D9-9364-E42D-4342D1106364}"/>
              </a:ext>
            </a:extLst>
          </p:cNvPr>
          <p:cNvSpPr txBox="1"/>
          <p:nvPr/>
        </p:nvSpPr>
        <p:spPr>
          <a:xfrm>
            <a:off x="7620000" y="1447800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Any ideas what might happen?</a:t>
            </a:r>
          </a:p>
        </p:txBody>
      </p:sp>
    </p:spTree>
    <p:extLst>
      <p:ext uri="{BB962C8B-B14F-4D97-AF65-F5344CB8AC3E}">
        <p14:creationId xmlns:p14="http://schemas.microsoft.com/office/powerpoint/2010/main" val="286659795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2E89A-AE94-4271-9EB1-F06BB4DD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9719"/>
            <a:ext cx="6477000" cy="5344657"/>
          </a:xfrm>
          <a:prstGeom prst="rect">
            <a:avLst/>
          </a:prstGeom>
        </p:spPr>
      </p:pic>
      <p:pic>
        <p:nvPicPr>
          <p:cNvPr id="6146" name="Picture 2" descr="Cache me Inside, Programming, Until like, Midnight or Something | Admission  | Harvey Mudd College">
            <a:extLst>
              <a:ext uri="{FF2B5EF4-FFF2-40B4-BE49-F238E27FC236}">
                <a16:creationId xmlns:a16="http://schemas.microsoft.com/office/drawing/2014/main" id="{08296CED-C4B9-81A4-489B-110B0568F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609600"/>
            <a:ext cx="4125555" cy="30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9DD02-2472-0B0E-A290-FB38184D6BF9}"/>
              </a:ext>
            </a:extLst>
          </p:cNvPr>
          <p:cNvSpPr txBox="1"/>
          <p:nvPr/>
        </p:nvSpPr>
        <p:spPr>
          <a:xfrm>
            <a:off x="6667500" y="387603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“Oh, these forks() aren’t homemade. They were made in factory. A </a:t>
            </a:r>
            <a:r>
              <a:rPr lang="en-US" sz="2400" b="1"/>
              <a:t>fork() bomb </a:t>
            </a:r>
            <a:r>
              <a:rPr lang="en-US" sz="2400"/>
              <a:t>factory. This is a </a:t>
            </a:r>
            <a:r>
              <a:rPr lang="en-US" sz="2400" b="1"/>
              <a:t>fork() bomb</a:t>
            </a:r>
            <a:r>
              <a:rPr lang="en-US" sz="2400"/>
              <a:t>”</a:t>
            </a:r>
          </a:p>
        </p:txBody>
      </p:sp>
      <p:pic>
        <p:nvPicPr>
          <p:cNvPr id="6148" name="Picture 4" descr="63,549 Computer Fire Images, Stock Photos &amp; Vectors | Shutterstock">
            <a:extLst>
              <a:ext uri="{FF2B5EF4-FFF2-40B4-BE49-F238E27FC236}">
                <a16:creationId xmlns:a16="http://schemas.microsoft.com/office/drawing/2014/main" id="{B1E4388B-AD8E-1921-6867-3B8D54AE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18571"/>
          <a:stretch>
            <a:fillRect/>
          </a:stretch>
        </p:blipFill>
        <p:spPr bwMode="auto">
          <a:xfrm>
            <a:off x="8589929" y="5161042"/>
            <a:ext cx="1482078" cy="11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2111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F2C78-FF4F-4760-92A9-DF5DDC5AC489}"/>
              </a:ext>
            </a:extLst>
          </p:cNvPr>
          <p:cNvSpPr txBox="1"/>
          <p:nvPr/>
        </p:nvSpPr>
        <p:spPr>
          <a:xfrm>
            <a:off x="152400" y="132232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497E3-3E52-EAEB-BBA9-393575058595}"/>
              </a:ext>
            </a:extLst>
          </p:cNvPr>
          <p:cNvSpPr txBox="1"/>
          <p:nvPr/>
        </p:nvSpPr>
        <p:spPr>
          <a:xfrm>
            <a:off x="228600" y="1143000"/>
            <a:ext cx="705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All processes have the following data while they are running: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319860" y="2184075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/>
              <a:t> Executable Code</a:t>
            </a:r>
          </a:p>
          <a:p>
            <a:r>
              <a:rPr lang="en-US" sz="3200"/>
              <a:t> </a:t>
            </a:r>
          </a:p>
          <a:p>
            <a:r>
              <a:rPr lang="en-US" sz="3200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E96798D-BA5D-DB78-2002-876414538A81}"/>
              </a:ext>
            </a:extLst>
          </p:cNvPr>
          <p:cNvGraphicFramePr>
            <a:graphicFrameLocks noGrp="1"/>
          </p:cNvGraphicFramePr>
          <p:nvPr/>
        </p:nvGraphicFramePr>
        <p:xfrm>
          <a:off x="8607001" y="609285"/>
          <a:ext cx="2895600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Executable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/>
                        <a:t>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 b="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 b="0"/>
                        <a:t> Executable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A20ABA-B221-0F81-E4F1-05F1DE85BF0E}"/>
              </a:ext>
            </a:extLst>
          </p:cNvPr>
          <p:cNvSpPr txBox="1"/>
          <p:nvPr/>
        </p:nvSpPr>
        <p:spPr>
          <a:xfrm>
            <a:off x="9056159" y="6378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Main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15145-79B3-E620-B169-6E741AD0ADDD}"/>
              </a:ext>
            </a:extLst>
          </p:cNvPr>
          <p:cNvSpPr txBox="1"/>
          <p:nvPr/>
        </p:nvSpPr>
        <p:spPr>
          <a:xfrm>
            <a:off x="1032361" y="520978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(info that the OS needs to handle the process)</a:t>
            </a:r>
          </a:p>
        </p:txBody>
      </p:sp>
    </p:spTree>
    <p:extLst>
      <p:ext uri="{BB962C8B-B14F-4D97-AF65-F5344CB8AC3E}">
        <p14:creationId xmlns:p14="http://schemas.microsoft.com/office/powerpoint/2010/main" val="30667538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</p:spTree>
    <p:extLst>
      <p:ext uri="{BB962C8B-B14F-4D97-AF65-F5344CB8AC3E}">
        <p14:creationId xmlns:p14="http://schemas.microsoft.com/office/powerpoint/2010/main" val="315511453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14:cNvPr>
              <p14:cNvContentPartPr/>
              <p14:nvPr/>
            </p14:nvContentPartPr>
            <p14:xfrm>
              <a:off x="7762573" y="2559265"/>
              <a:ext cx="3098160" cy="45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4573" y="2541265"/>
                <a:ext cx="3133800" cy="49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E7F202-4ABA-8C38-9DFE-E7B8ABAC1963}"/>
              </a:ext>
            </a:extLst>
          </p:cNvPr>
          <p:cNvSpPr txBox="1"/>
          <p:nvPr/>
        </p:nvSpPr>
        <p:spPr>
          <a:xfrm>
            <a:off x="457200" y="356324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Every process has a unique process ID (PID)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AFA7DA-1A38-86D7-8F83-5EDA076F3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99501"/>
            <a:ext cx="5667375" cy="125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BCEE58-8FE1-AEDE-5CCF-F8B6C7617132}"/>
              </a:ext>
            </a:extLst>
          </p:cNvPr>
          <p:cNvSpPr txBox="1"/>
          <p:nvPr/>
        </p:nvSpPr>
        <p:spPr>
          <a:xfrm>
            <a:off x="228600" y="5977143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can use the PID to search for process, kill process, fork new process, etc</a:t>
            </a:r>
          </a:p>
        </p:txBody>
      </p:sp>
    </p:spTree>
    <p:extLst>
      <p:ext uri="{BB962C8B-B14F-4D97-AF65-F5344CB8AC3E}">
        <p14:creationId xmlns:p14="http://schemas.microsoft.com/office/powerpoint/2010/main" val="302495362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14:cNvPr>
              <p14:cNvContentPartPr/>
              <p14:nvPr/>
            </p14:nvContentPartPr>
            <p14:xfrm>
              <a:off x="7802751" y="3376021"/>
              <a:ext cx="3098160" cy="45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4751" y="3358021"/>
                <a:ext cx="3133800" cy="49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E7F202-4ABA-8C38-9DFE-E7B8ABAC1963}"/>
              </a:ext>
            </a:extLst>
          </p:cNvPr>
          <p:cNvSpPr txBox="1"/>
          <p:nvPr/>
        </p:nvSpPr>
        <p:spPr>
          <a:xfrm>
            <a:off x="685800" y="413362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Each process has a program counter (PC), which tells the CPU the next instruction to run in the process</a:t>
            </a:r>
          </a:p>
        </p:txBody>
      </p:sp>
    </p:spTree>
    <p:extLst>
      <p:ext uri="{BB962C8B-B14F-4D97-AF65-F5344CB8AC3E}">
        <p14:creationId xmlns:p14="http://schemas.microsoft.com/office/powerpoint/2010/main" val="371337021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14:cNvPr>
              <p14:cNvContentPartPr/>
              <p14:nvPr/>
            </p14:nvContentPartPr>
            <p14:xfrm>
              <a:off x="7827858" y="4141791"/>
              <a:ext cx="3098160" cy="45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9858" y="4123791"/>
                <a:ext cx="3133800" cy="49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E7F202-4ABA-8C38-9DFE-E7B8ABAC1963}"/>
              </a:ext>
            </a:extLst>
          </p:cNvPr>
          <p:cNvSpPr txBox="1"/>
          <p:nvPr/>
        </p:nvSpPr>
        <p:spPr>
          <a:xfrm>
            <a:off x="685800" y="413362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PCB also maintains locations for the process Data and Code</a:t>
            </a:r>
          </a:p>
        </p:txBody>
      </p:sp>
    </p:spTree>
    <p:extLst>
      <p:ext uri="{BB962C8B-B14F-4D97-AF65-F5344CB8AC3E}">
        <p14:creationId xmlns:p14="http://schemas.microsoft.com/office/powerpoint/2010/main" val="16192084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14:cNvPr>
              <p14:cNvContentPartPr/>
              <p14:nvPr/>
            </p14:nvContentPartPr>
            <p14:xfrm>
              <a:off x="7827858" y="5010074"/>
              <a:ext cx="3098160" cy="45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9858" y="4992074"/>
                <a:ext cx="3133800" cy="4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38488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14:cNvPr>
              <p14:cNvContentPartPr/>
              <p14:nvPr/>
            </p14:nvContentPartPr>
            <p14:xfrm>
              <a:off x="6550813" y="1810825"/>
              <a:ext cx="2833920" cy="79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2813" y="1792825"/>
                <a:ext cx="2869560" cy="831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ECE7D0B-4E8D-6CB0-2D3B-F9703F90843E}"/>
              </a:ext>
            </a:extLst>
          </p:cNvPr>
          <p:cNvSpPr txBox="1"/>
          <p:nvPr/>
        </p:nvSpPr>
        <p:spPr>
          <a:xfrm>
            <a:off x="475086" y="4191000"/>
            <a:ext cx="533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PCB keeps track of who their parent is, and any child process (good parenting)</a:t>
            </a:r>
          </a:p>
        </p:txBody>
      </p:sp>
    </p:spTree>
    <p:extLst>
      <p:ext uri="{BB962C8B-B14F-4D97-AF65-F5344CB8AC3E}">
        <p14:creationId xmlns:p14="http://schemas.microsoft.com/office/powerpoint/2010/main" val="121587427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14:cNvPr>
              <p14:cNvContentPartPr/>
              <p14:nvPr/>
            </p14:nvContentPartPr>
            <p14:xfrm>
              <a:off x="6550813" y="1810825"/>
              <a:ext cx="2833920" cy="79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2813" y="1792825"/>
                <a:ext cx="2869560" cy="831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ECE7D0B-4E8D-6CB0-2D3B-F9703F90843E}"/>
              </a:ext>
            </a:extLst>
          </p:cNvPr>
          <p:cNvSpPr txBox="1"/>
          <p:nvPr/>
        </p:nvSpPr>
        <p:spPr>
          <a:xfrm>
            <a:off x="475086" y="4191000"/>
            <a:ext cx="533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PCB keeps track of who their parent is, and any child process (good parenting)</a:t>
            </a:r>
          </a:p>
        </p:txBody>
      </p:sp>
    </p:spTree>
    <p:extLst>
      <p:ext uri="{BB962C8B-B14F-4D97-AF65-F5344CB8AC3E}">
        <p14:creationId xmlns:p14="http://schemas.microsoft.com/office/powerpoint/2010/main" val="164287183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32657" y="762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Course Questionnaire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D38E1A-6BE5-611A-91B9-969008DAB8A3}"/>
              </a:ext>
            </a:extLst>
          </p:cNvPr>
          <p:cNvSpPr txBox="1"/>
          <p:nvPr/>
        </p:nvSpPr>
        <p:spPr>
          <a:xfrm>
            <a:off x="5872371" y="443185"/>
            <a:ext cx="4496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Have you taken Operating Systems (CSCI 460)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6A4437-4322-0772-1CDD-12F1625B8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" y="722881"/>
            <a:ext cx="3189178" cy="2706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CE78C-474C-2E1D-0670-3E60E8530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03" y="1129734"/>
            <a:ext cx="2207589" cy="22250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45138-0A15-5FD8-405F-770331903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855" y="813229"/>
            <a:ext cx="2728913" cy="2343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FBAA95-5221-0D8F-5729-3B47AD378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412" y="1451015"/>
            <a:ext cx="2585451" cy="10423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927FA3-722B-8681-48E9-B3EC39530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51" y="3973661"/>
            <a:ext cx="4953000" cy="18754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5B904D-F0A7-88D8-F4DB-3A9F57532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855" y="3820101"/>
            <a:ext cx="5453495" cy="2417791"/>
          </a:xfrm>
          <a:prstGeom prst="rect">
            <a:avLst/>
          </a:prstGeom>
        </p:spPr>
      </p:pic>
      <p:pic>
        <p:nvPicPr>
          <p:cNvPr id="26" name="Picture 2" descr="Amazon.com: Original Cinnamon Toast Crunch Breakfast Cereal, Crispy Cinnamon  Cereal, 12 OZ Cereal Box">
            <a:extLst>
              <a:ext uri="{FF2B5EF4-FFF2-40B4-BE49-F238E27FC236}">
                <a16:creationId xmlns:a16="http://schemas.microsoft.com/office/drawing/2014/main" id="{9DBC300B-EF46-8E06-F39E-B7F49561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895" y="76200"/>
            <a:ext cx="1195709" cy="17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23670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14:cNvPr>
              <p14:cNvContentPartPr/>
              <p14:nvPr/>
            </p14:nvContentPartPr>
            <p14:xfrm>
              <a:off x="9238566" y="1866706"/>
              <a:ext cx="2833920" cy="79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0566" y="1848706"/>
                <a:ext cx="2869560" cy="831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ECE7D0B-4E8D-6CB0-2D3B-F9703F90843E}"/>
              </a:ext>
            </a:extLst>
          </p:cNvPr>
          <p:cNvSpPr txBox="1"/>
          <p:nvPr/>
        </p:nvSpPr>
        <p:spPr>
          <a:xfrm>
            <a:off x="535556" y="3680134"/>
            <a:ext cx="533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process goes through many </a:t>
            </a:r>
            <a:r>
              <a:rPr lang="en-US" sz="2800" b="1"/>
              <a:t>states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/>
              <a:t>Active (running)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/>
              <a:t>Blocked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/>
              <a:t>Waiting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/>
              <a:t>Suspended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27079061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400" y="2943538"/>
            <a:ext cx="3197168" cy="259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A440D-727A-DCD6-8713-42A63225F324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/>
              <a:t> Executable Code</a:t>
            </a:r>
          </a:p>
          <a:p>
            <a:r>
              <a:rPr lang="en-US" sz="3200"/>
              <a:t> </a:t>
            </a:r>
          </a:p>
          <a:p>
            <a:r>
              <a:rPr lang="en-US" sz="3200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71A50-9B4D-72A2-5ED8-1E2DC26FBEFE}"/>
              </a:ext>
            </a:extLst>
          </p:cNvPr>
          <p:cNvSpPr txBox="1"/>
          <p:nvPr/>
        </p:nvSpPr>
        <p:spPr>
          <a:xfrm>
            <a:off x="965164" y="4931211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(info that the OS needs to handle the process)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68B9A-FCD5-EC33-58A9-DD731ACAD1D4}"/>
              </a:ext>
            </a:extLst>
          </p:cNvPr>
          <p:cNvSpPr txBox="1"/>
          <p:nvPr/>
        </p:nvSpPr>
        <p:spPr>
          <a:xfrm>
            <a:off x="152400" y="132232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2CA18-87FA-48BA-83B1-2A66B851B5C5}"/>
              </a:ext>
            </a:extLst>
          </p:cNvPr>
          <p:cNvSpPr txBox="1"/>
          <p:nvPr/>
        </p:nvSpPr>
        <p:spPr>
          <a:xfrm>
            <a:off x="228600" y="1143000"/>
            <a:ext cx="705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All processes have the following data while they are running: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75C3549-9C1B-60D0-DF88-EC4468C18386}"/>
              </a:ext>
            </a:extLst>
          </p:cNvPr>
          <p:cNvSpPr/>
          <p:nvPr/>
        </p:nvSpPr>
        <p:spPr>
          <a:xfrm>
            <a:off x="6880392" y="3018206"/>
            <a:ext cx="1447800" cy="23287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0E2BE13-BA4A-CD86-C994-E48EF0864EA8}"/>
              </a:ext>
            </a:extLst>
          </p:cNvPr>
          <p:cNvSpPr/>
          <p:nvPr/>
        </p:nvSpPr>
        <p:spPr>
          <a:xfrm>
            <a:off x="4125996" y="1976231"/>
            <a:ext cx="1143000" cy="1475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18A73-DB83-B090-F030-18170BE832CF}"/>
              </a:ext>
            </a:extLst>
          </p:cNvPr>
          <p:cNvSpPr txBox="1"/>
          <p:nvPr/>
        </p:nvSpPr>
        <p:spPr>
          <a:xfrm>
            <a:off x="5562600" y="2514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talk about what goes here shortly</a:t>
            </a:r>
          </a:p>
        </p:txBody>
      </p:sp>
    </p:spTree>
    <p:extLst>
      <p:ext uri="{BB962C8B-B14F-4D97-AF65-F5344CB8AC3E}">
        <p14:creationId xmlns:p14="http://schemas.microsoft.com/office/powerpoint/2010/main" val="131694446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63327-CF55-880C-D3EC-AD9215E99E6F}"/>
              </a:ext>
            </a:extLst>
          </p:cNvPr>
          <p:cNvSpPr txBox="1"/>
          <p:nvPr/>
        </p:nvSpPr>
        <p:spPr>
          <a:xfrm>
            <a:off x="228600" y="722452"/>
            <a:ext cx="4647426" cy="1651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endParaRPr lang="en-US" sz="3600" b="1"/>
          </a:p>
        </p:txBody>
      </p:sp>
      <p:pic>
        <p:nvPicPr>
          <p:cNvPr id="6" name="Picture 2" descr="Bill Belichick | Biography &amp; Facts | Britannica">
            <a:extLst>
              <a:ext uri="{FF2B5EF4-FFF2-40B4-BE49-F238E27FC236}">
                <a16:creationId xmlns:a16="http://schemas.microsoft.com/office/drawing/2014/main" id="{2D1861F2-C309-0BA3-4972-A049F2EBA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AEB21-E692-DB69-6DDC-627B9F14ECB1}"/>
              </a:ext>
            </a:extLst>
          </p:cNvPr>
          <p:cNvSpPr txBox="1"/>
          <p:nvPr/>
        </p:nvSpPr>
        <p:spPr>
          <a:xfrm>
            <a:off x="866377" y="1548287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D9EDC7-8EEA-9B73-3596-3815BE7EF001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67DAD-EF6A-1E96-79BF-300FD8254A31}"/>
              </a:ext>
            </a:extLst>
          </p:cNvPr>
          <p:cNvSpPr txBox="1"/>
          <p:nvPr/>
        </p:nvSpPr>
        <p:spPr>
          <a:xfrm>
            <a:off x="228600" y="4802437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./hello_world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A5C3EA-9661-5EE4-1E8F-D29F285ED939}"/>
              </a:ext>
            </a:extLst>
          </p:cNvPr>
          <p:cNvSpPr/>
          <p:nvPr/>
        </p:nvSpPr>
        <p:spPr>
          <a:xfrm>
            <a:off x="2971800" y="4900440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20B3F3-9CEB-0634-E2F2-95827C48F770}"/>
              </a:ext>
            </a:extLst>
          </p:cNvPr>
          <p:cNvSpPr/>
          <p:nvPr/>
        </p:nvSpPr>
        <p:spPr>
          <a:xfrm>
            <a:off x="4124444" y="4819340"/>
            <a:ext cx="2057400" cy="4278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Fork() and exec()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7C55D34-3399-41A0-8970-A9ED19E551C7}"/>
              </a:ext>
            </a:extLst>
          </p:cNvPr>
          <p:cNvSpPr/>
          <p:nvPr/>
        </p:nvSpPr>
        <p:spPr>
          <a:xfrm>
            <a:off x="6343888" y="4914511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5CF56-2887-2866-5D75-CE1B94E96F81}"/>
              </a:ext>
            </a:extLst>
          </p:cNvPr>
          <p:cNvSpPr/>
          <p:nvPr/>
        </p:nvSpPr>
        <p:spPr>
          <a:xfrm>
            <a:off x="7496532" y="4568262"/>
            <a:ext cx="2057400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Program is now running as a </a:t>
            </a:r>
            <a:r>
              <a:rPr lang="en-US" b="1"/>
              <a:t>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22E36-2A24-9D73-5F19-483748955F56}"/>
              </a:ext>
            </a:extLst>
          </p:cNvPr>
          <p:cNvSpPr txBox="1"/>
          <p:nvPr/>
        </p:nvSpPr>
        <p:spPr>
          <a:xfrm>
            <a:off x="316131" y="2143291"/>
            <a:ext cx="4648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The OS manages many active processes all at once, and they must create processes, manage current process, and control which processes do what </a:t>
            </a:r>
          </a:p>
        </p:txBody>
      </p:sp>
    </p:spTree>
    <p:extLst>
      <p:ext uri="{BB962C8B-B14F-4D97-AF65-F5344CB8AC3E}">
        <p14:creationId xmlns:p14="http://schemas.microsoft.com/office/powerpoint/2010/main" val="374243207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pic>
        <p:nvPicPr>
          <p:cNvPr id="19" name="Picture 2" descr="Process Control Block in OS">
            <a:extLst>
              <a:ext uri="{FF2B5EF4-FFF2-40B4-BE49-F238E27FC236}">
                <a16:creationId xmlns:a16="http://schemas.microsoft.com/office/drawing/2014/main" id="{239DF41B-7EDC-C4D9-3498-B6B88D806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400" y="2943538"/>
            <a:ext cx="3197168" cy="259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31AFBC-ECFB-050D-8BA5-68E2E635752A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/>
              <a:t> Executable Code</a:t>
            </a:r>
          </a:p>
          <a:p>
            <a:r>
              <a:rPr lang="en-US" sz="3200"/>
              <a:t> </a:t>
            </a:r>
          </a:p>
          <a:p>
            <a:r>
              <a:rPr lang="en-US" sz="3200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50238-954D-712A-AC50-CDEA6B68B82A}"/>
              </a:ext>
            </a:extLst>
          </p:cNvPr>
          <p:cNvSpPr txBox="1"/>
          <p:nvPr/>
        </p:nvSpPr>
        <p:spPr>
          <a:xfrm>
            <a:off x="965164" y="4931211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(info that the OS needs to handle the process)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EC2B2-1C88-9C12-DF6F-BFCF10CD9BE4}"/>
              </a:ext>
            </a:extLst>
          </p:cNvPr>
          <p:cNvSpPr txBox="1"/>
          <p:nvPr/>
        </p:nvSpPr>
        <p:spPr>
          <a:xfrm>
            <a:off x="152400" y="132232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CEC510-D998-97F0-3F77-9A800AFC88D5}"/>
              </a:ext>
            </a:extLst>
          </p:cNvPr>
          <p:cNvSpPr txBox="1"/>
          <p:nvPr/>
        </p:nvSpPr>
        <p:spPr>
          <a:xfrm>
            <a:off x="228600" y="1143000"/>
            <a:ext cx="705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All processes have the following data while they are running: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14FE9C8-55B6-9FAE-A8F3-25C3A1F1A5CB}"/>
              </a:ext>
            </a:extLst>
          </p:cNvPr>
          <p:cNvSpPr/>
          <p:nvPr/>
        </p:nvSpPr>
        <p:spPr>
          <a:xfrm>
            <a:off x="6880392" y="3018206"/>
            <a:ext cx="1447800" cy="23287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FD158F-BC2F-7C6D-ECDB-C742734B9BDE}"/>
              </a:ext>
            </a:extLst>
          </p:cNvPr>
          <p:cNvSpPr txBox="1"/>
          <p:nvPr/>
        </p:nvSpPr>
        <p:spPr>
          <a:xfrm>
            <a:off x="523756" y="5737006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./hello_world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6F8B10D-8D5E-1DB1-1A35-A55CEEFDCCCF}"/>
              </a:ext>
            </a:extLst>
          </p:cNvPr>
          <p:cNvSpPr/>
          <p:nvPr/>
        </p:nvSpPr>
        <p:spPr>
          <a:xfrm>
            <a:off x="3266956" y="5835009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F65738-D0F2-761F-9867-09E45F3869B1}"/>
              </a:ext>
            </a:extLst>
          </p:cNvPr>
          <p:cNvSpPr/>
          <p:nvPr/>
        </p:nvSpPr>
        <p:spPr>
          <a:xfrm>
            <a:off x="4419600" y="5753909"/>
            <a:ext cx="2057400" cy="4278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Fork() and exec()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ACF0435-FAFB-E6D5-CEEB-298478874EA9}"/>
              </a:ext>
            </a:extLst>
          </p:cNvPr>
          <p:cNvSpPr/>
          <p:nvPr/>
        </p:nvSpPr>
        <p:spPr>
          <a:xfrm>
            <a:off x="6639044" y="5849080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4A93A0-35B3-B023-FD9F-CC20F861944F}"/>
              </a:ext>
            </a:extLst>
          </p:cNvPr>
          <p:cNvSpPr/>
          <p:nvPr/>
        </p:nvSpPr>
        <p:spPr>
          <a:xfrm>
            <a:off x="7791688" y="5502831"/>
            <a:ext cx="2057400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Program is now running as a </a:t>
            </a:r>
            <a:r>
              <a:rPr lang="en-US" b="1"/>
              <a:t>process</a:t>
            </a:r>
          </a:p>
        </p:txBody>
      </p:sp>
      <p:pic>
        <p:nvPicPr>
          <p:cNvPr id="38" name="Picture 2" descr="Process management :: Operating systems 2018">
            <a:extLst>
              <a:ext uri="{FF2B5EF4-FFF2-40B4-BE49-F238E27FC236}">
                <a16:creationId xmlns:a16="http://schemas.microsoft.com/office/drawing/2014/main" id="{0BC612F5-D45E-6607-83C5-3C56E94C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0" y="104331"/>
            <a:ext cx="2080090" cy="28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491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CC428C-A46F-32EB-AC23-62046D9D3474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Demo time!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8E9D1-3ECE-4C93-ABF5-444BC407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842"/>
          <a:stretch>
            <a:fillRect/>
          </a:stretch>
        </p:blipFill>
        <p:spPr>
          <a:xfrm>
            <a:off x="6324600" y="628321"/>
            <a:ext cx="5486400" cy="5661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B2D64-9BF3-220A-901E-9716818AD4F6}"/>
              </a:ext>
            </a:extLst>
          </p:cNvPr>
          <p:cNvSpPr txBox="1"/>
          <p:nvPr/>
        </p:nvSpPr>
        <p:spPr>
          <a:xfrm>
            <a:off x="91580" y="990600"/>
            <a:ext cx="94488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pid = </a:t>
            </a:r>
            <a:r>
              <a:rPr 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// we could wait() here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974056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3A88A-7BF4-39AB-C0A1-C60B3049DFC7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5. Illusion Manager</a:t>
            </a:r>
          </a:p>
        </p:txBody>
      </p:sp>
      <p:pic>
        <p:nvPicPr>
          <p:cNvPr id="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3DA9629-4193-4ED1-62DA-5B109377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AB063EB-6316-ED65-131E-FB9DC81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08BBE6-C84B-F7DC-03E8-2E38767444D1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2" descr="Bill Belichick | Biography &amp; Facts | Britannica">
            <a:extLst>
              <a:ext uri="{FF2B5EF4-FFF2-40B4-BE49-F238E27FC236}">
                <a16:creationId xmlns:a16="http://schemas.microsoft.com/office/drawing/2014/main" id="{57D7AB1F-F000-2DE3-9964-3B95F9A4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2B899-0D10-F49C-6092-FD024B77E897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AD82D-7DF8-9CA7-A3BF-B991E3FB702F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Bouncer”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EB940-C1BA-B415-C179-26B6AFF3C716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Farmer”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3FF31-5BA8-EB96-F48F-B284F9A09DE5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Judge”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6579D-FC40-5B84-1930-DC1698F9E461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Illusionist”</a:t>
            </a:r>
          </a:p>
        </p:txBody>
      </p:sp>
      <p:pic>
        <p:nvPicPr>
          <p:cNvPr id="17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B0D25724-0637-87D1-AFA8-2D24FA1F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dult Magic Magician Costume - Walmart.com">
            <a:extLst>
              <a:ext uri="{FF2B5EF4-FFF2-40B4-BE49-F238E27FC236}">
                <a16:creationId xmlns:a16="http://schemas.microsoft.com/office/drawing/2014/main" id="{F5B57E2E-BA93-678C-249F-8F440843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0860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39884"/>
            <a:ext cx="9982200" cy="46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3142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pic>
        <p:nvPicPr>
          <p:cNvPr id="102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AD82706D-A826-563D-EAB8-F0A531B5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6608" y="31242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188970-4105-B8C6-F338-E36AB9FEFF61}"/>
                  </a:ext>
                </a:extLst>
              </p14:cNvPr>
              <p14:cNvContentPartPr/>
              <p14:nvPr/>
            </p14:nvContentPartPr>
            <p14:xfrm>
              <a:off x="4862197" y="2580625"/>
              <a:ext cx="1285200" cy="46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188970-4105-B8C6-F338-E36AB9FEFF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3197" y="2571618"/>
                <a:ext cx="1302840" cy="47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DABA4F1-B091-3ED3-5669-F40A37F5CE3B}"/>
                  </a:ext>
                </a:extLst>
              </p14:cNvPr>
              <p14:cNvContentPartPr/>
              <p14:nvPr/>
            </p14:nvContentPartPr>
            <p14:xfrm>
              <a:off x="3494917" y="4409065"/>
              <a:ext cx="2589840" cy="59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DABA4F1-B091-3ED3-5669-F40A37F5CE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5917" y="4400065"/>
                <a:ext cx="2607480" cy="6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93746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9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CFDEE2E-D551-76F1-15A7-D5E01961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978B97C-FB88-8DCE-48C0-087D32543341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DB3CDD6-0255-8FF2-E03D-35539BE3ACCC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Bill Belichick | Biography &amp; Facts | Britannica">
            <a:extLst>
              <a:ext uri="{FF2B5EF4-FFF2-40B4-BE49-F238E27FC236}">
                <a16:creationId xmlns:a16="http://schemas.microsoft.com/office/drawing/2014/main" id="{2CBFE2F0-02FA-996E-6F09-10A46264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600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which programs should be executed by the CPU</a:t>
            </a:r>
          </a:p>
        </p:txBody>
      </p:sp>
      <p:pic>
        <p:nvPicPr>
          <p:cNvPr id="9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9A9CF9A2-A515-5FF6-5D08-C38553BE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AE867E2-F3EB-5ADF-48DE-58530979DEEF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4DDA275-D7CF-2C0F-79ED-8FFBB12148E6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2" descr="Bill Belichick | Biography &amp; Facts | Britannica">
            <a:extLst>
              <a:ext uri="{FF2B5EF4-FFF2-40B4-BE49-F238E27FC236}">
                <a16:creationId xmlns:a16="http://schemas.microsoft.com/office/drawing/2014/main" id="{A4C3566B-5DD3-C71B-282E-CA76B517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8485937D-F4C4-4153-92DF-FA8D6520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92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32657" y="762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Course Questionnaire Results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96CFA91-A807-CAB2-F985-EE0A50D39E2A}"/>
              </a:ext>
            </a:extLst>
          </p:cNvPr>
          <p:cNvSpPr/>
          <p:nvPr/>
        </p:nvSpPr>
        <p:spPr>
          <a:xfrm>
            <a:off x="609600" y="1263531"/>
            <a:ext cx="4114800" cy="15240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076D-7E4F-2CB7-550C-45EA3534AB95}"/>
              </a:ext>
            </a:extLst>
          </p:cNvPr>
          <p:cNvSpPr txBox="1"/>
          <p:nvPr/>
        </p:nvSpPr>
        <p:spPr>
          <a:xfrm>
            <a:off x="812165" y="1779307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“I am a big procrastinator”</a:t>
            </a:r>
          </a:p>
        </p:txBody>
      </p:sp>
    </p:spTree>
    <p:extLst>
      <p:ext uri="{BB962C8B-B14F-4D97-AF65-F5344CB8AC3E}">
        <p14:creationId xmlns:p14="http://schemas.microsoft.com/office/powerpoint/2010/main" val="363505609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which programs should be executed by the 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F95D-9912-3670-6F89-36C7F6790132}"/>
              </a:ext>
            </a:extLst>
          </p:cNvPr>
          <p:cNvSpPr txBox="1"/>
          <p:nvPr/>
        </p:nvSpPr>
        <p:spPr>
          <a:xfrm>
            <a:off x="6772599" y="5467247"/>
            <a:ext cx="5062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physical memory is utilized 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B83AF88-C5F9-F403-E60A-A2EB30A6BA7E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1D4A42-5B04-F8A2-7B3A-F3914140FD98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2" descr="Bill Belichick | Biography &amp; Facts | Britannica">
            <a:extLst>
              <a:ext uri="{FF2B5EF4-FFF2-40B4-BE49-F238E27FC236}">
                <a16:creationId xmlns:a16="http://schemas.microsoft.com/office/drawing/2014/main" id="{1B041E48-643A-66EE-4BAD-0103EF8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C6F2F3FA-DCD6-B3C1-0FED-C12664DD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9BD85AE-5D18-DA1B-775A-DA659314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1918" y="5094927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7852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which programs should be executed by the 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F95D-9912-3670-6F89-36C7F6790132}"/>
              </a:ext>
            </a:extLst>
          </p:cNvPr>
          <p:cNvSpPr txBox="1"/>
          <p:nvPr/>
        </p:nvSpPr>
        <p:spPr>
          <a:xfrm>
            <a:off x="6772599" y="5467247"/>
            <a:ext cx="5062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physical memory is utilized 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B83AF88-C5F9-F403-E60A-A2EB30A6BA7E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1D4A42-5B04-F8A2-7B3A-F3914140FD98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2" descr="Bill Belichick | Biography &amp; Facts | Britannica">
            <a:extLst>
              <a:ext uri="{FF2B5EF4-FFF2-40B4-BE49-F238E27FC236}">
                <a16:creationId xmlns:a16="http://schemas.microsoft.com/office/drawing/2014/main" id="{1B041E48-643A-66EE-4BAD-0103EF8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C6F2F3FA-DCD6-B3C1-0FED-C12664DD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9BD85AE-5D18-DA1B-775A-DA659314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1918" y="5094927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dult Magic Magician Costume - Walmart.com">
            <a:extLst>
              <a:ext uri="{FF2B5EF4-FFF2-40B4-BE49-F238E27FC236}">
                <a16:creationId xmlns:a16="http://schemas.microsoft.com/office/drawing/2014/main" id="{B4DEC239-033B-E0A4-023C-D6F89645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0915" y="1186026"/>
            <a:ext cx="3566449" cy="509492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6312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3460" y="3128698"/>
            <a:ext cx="1591504" cy="21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5F288-4FF8-38D5-24FE-AB72EFAA1F06}"/>
              </a:ext>
            </a:extLst>
          </p:cNvPr>
          <p:cNvSpPr txBox="1"/>
          <p:nvPr/>
        </p:nvSpPr>
        <p:spPr>
          <a:xfrm>
            <a:off x="7221652" y="3086707"/>
            <a:ext cx="3082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does an application get access to a computer's resources?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9174C3-DD28-24DF-D910-11BA765C3820}"/>
                  </a:ext>
                </a:extLst>
              </p14:cNvPr>
              <p14:cNvContentPartPr/>
              <p14:nvPr/>
            </p14:nvContentPartPr>
            <p14:xfrm>
              <a:off x="4831501" y="2600270"/>
              <a:ext cx="1128240" cy="351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9174C3-DD28-24DF-D910-11BA765C38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3507" y="2582270"/>
                <a:ext cx="1163869" cy="38700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 descr="Add file, create, create file, document, file, new, new file icon -  Download on Iconfinder">
            <a:extLst>
              <a:ext uri="{FF2B5EF4-FFF2-40B4-BE49-F238E27FC236}">
                <a16:creationId xmlns:a16="http://schemas.microsoft.com/office/drawing/2014/main" id="{967BE29D-AE5F-BF04-42FC-CB5280B33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5376" y="2368982"/>
            <a:ext cx="101566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79F8D8-27D7-44A9-FB08-817A3360F826}"/>
                  </a:ext>
                </a:extLst>
              </p14:cNvPr>
              <p14:cNvContentPartPr/>
              <p14:nvPr/>
            </p14:nvContentPartPr>
            <p14:xfrm>
              <a:off x="3364501" y="4370390"/>
              <a:ext cx="2550240" cy="739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79F8D8-27D7-44A9-FB08-817A3360F8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6501" y="4352390"/>
                <a:ext cx="2585880" cy="77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5DA4D65-3D67-5CBF-7C89-0ABDE8076A3A}"/>
              </a:ext>
            </a:extLst>
          </p:cNvPr>
          <p:cNvGrpSpPr/>
          <p:nvPr/>
        </p:nvGrpSpPr>
        <p:grpSpPr>
          <a:xfrm>
            <a:off x="5804581" y="3648950"/>
            <a:ext cx="179280" cy="277200"/>
            <a:chOff x="5804581" y="3648950"/>
            <a:chExt cx="17928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8409FA-67CB-07AD-27A6-73487269A30F}"/>
                    </a:ext>
                  </a:extLst>
                </p14:cNvPr>
                <p14:cNvContentPartPr/>
                <p14:nvPr/>
              </p14:nvContentPartPr>
              <p14:xfrm>
                <a:off x="5804581" y="3648950"/>
                <a:ext cx="179280" cy="17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8409FA-67CB-07AD-27A6-73487269A3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6581" y="3630913"/>
                  <a:ext cx="214920" cy="210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325692-0111-0301-3599-40E305C348C7}"/>
                    </a:ext>
                  </a:extLst>
                </p14:cNvPr>
                <p14:cNvContentPartPr/>
                <p14:nvPr/>
              </p14:nvContentPartPr>
              <p14:xfrm>
                <a:off x="5854981" y="392579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325692-0111-0301-3599-40E305C348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36981" y="3907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307348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A42A3-ED68-D8CC-3B81-09D24D1D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4414621" cy="20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1143000" y="10419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</p:spTree>
    <p:extLst>
      <p:ext uri="{BB962C8B-B14F-4D97-AF65-F5344CB8AC3E}">
        <p14:creationId xmlns:p14="http://schemas.microsoft.com/office/powerpoint/2010/main" val="194482187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A42A3-ED68-D8CC-3B81-09D24D1D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2286000" cy="10653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1143000" y="10419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ED387-8E8E-0948-8235-EC7DE182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938" y="1915555"/>
            <a:ext cx="3848010" cy="1431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6C69F6-DE59-D9A4-0438-37D3546B0DD1}"/>
              </a:ext>
            </a:extLst>
          </p:cNvPr>
          <p:cNvCxnSpPr/>
          <p:nvPr/>
        </p:nvCxnSpPr>
        <p:spPr>
          <a:xfrm>
            <a:off x="3124200" y="24384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1884B-968E-3C97-823B-16CB76CB64B5}"/>
              </a:ext>
            </a:extLst>
          </p:cNvPr>
          <p:cNvCxnSpPr/>
          <p:nvPr/>
        </p:nvCxnSpPr>
        <p:spPr>
          <a:xfrm>
            <a:off x="8001000" y="2563537"/>
            <a:ext cx="1447800" cy="16274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94E8F-791C-4262-25F6-FD1ADCF48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65" y="4256014"/>
            <a:ext cx="5847876" cy="1656335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588A66-8A29-C45C-CB0C-E5286C05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10" y="3626173"/>
            <a:ext cx="5562600" cy="29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7855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>
            <a:fillRect/>
          </a:stretch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96551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>
            <a:fillRect/>
          </a:stretch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</p:spTree>
    <p:extLst>
      <p:ext uri="{BB962C8B-B14F-4D97-AF65-F5344CB8AC3E}">
        <p14:creationId xmlns:p14="http://schemas.microsoft.com/office/powerpoint/2010/main" val="344833459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>
            <a:fillRect/>
          </a:stretch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210F0-7B22-1B38-260B-EC8A827F806E}"/>
              </a:ext>
            </a:extLst>
          </p:cNvPr>
          <p:cNvSpPr txBox="1"/>
          <p:nvPr/>
        </p:nvSpPr>
        <p:spPr>
          <a:xfrm>
            <a:off x="4915841" y="4140001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operating system have hundreds of different syscalls, and different syscalls have different parameters, we need a way to distinguish them</a:t>
            </a:r>
          </a:p>
        </p:txBody>
      </p:sp>
    </p:spTree>
    <p:extLst>
      <p:ext uri="{BB962C8B-B14F-4D97-AF65-F5344CB8AC3E}">
        <p14:creationId xmlns:p14="http://schemas.microsoft.com/office/powerpoint/2010/main" val="80215051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>
            <a:fillRect/>
          </a:stretch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210F0-7B22-1B38-260B-EC8A827F806E}"/>
              </a:ext>
            </a:extLst>
          </p:cNvPr>
          <p:cNvSpPr txBox="1"/>
          <p:nvPr/>
        </p:nvSpPr>
        <p:spPr>
          <a:xfrm>
            <a:off x="4915841" y="4140001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operating system have hundreds of different syscalls, and different syscalls have different parameters, we need a way to distinguish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7E901-9A4E-4694-D3A5-72D28EFDCD31}"/>
              </a:ext>
            </a:extLst>
          </p:cNvPr>
          <p:cNvSpPr txBox="1"/>
          <p:nvPr/>
        </p:nvSpPr>
        <p:spPr>
          <a:xfrm>
            <a:off x="4808245" y="5411598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OS will look at the values at certain registers!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339522016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2795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32657" y="762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Course Questionnaire Results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96CFA91-A807-CAB2-F985-EE0A50D39E2A}"/>
              </a:ext>
            </a:extLst>
          </p:cNvPr>
          <p:cNvSpPr/>
          <p:nvPr/>
        </p:nvSpPr>
        <p:spPr>
          <a:xfrm>
            <a:off x="609600" y="1263531"/>
            <a:ext cx="4114800" cy="15240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076D-7E4F-2CB7-550C-45EA3534AB95}"/>
              </a:ext>
            </a:extLst>
          </p:cNvPr>
          <p:cNvSpPr txBox="1"/>
          <p:nvPr/>
        </p:nvSpPr>
        <p:spPr>
          <a:xfrm>
            <a:off x="812165" y="1779307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“I am a big procrastinator”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AA7240A-B3E4-2777-7B3A-12003657613C}"/>
              </a:ext>
            </a:extLst>
          </p:cNvPr>
          <p:cNvSpPr/>
          <p:nvPr/>
        </p:nvSpPr>
        <p:spPr>
          <a:xfrm>
            <a:off x="304800" y="3581400"/>
            <a:ext cx="5181600" cy="2002183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F053E-348C-6F1E-5E7F-6C7FB22A1495}"/>
              </a:ext>
            </a:extLst>
          </p:cNvPr>
          <p:cNvSpPr txBox="1"/>
          <p:nvPr/>
        </p:nvSpPr>
        <p:spPr>
          <a:xfrm>
            <a:off x="812165" y="4166992"/>
            <a:ext cx="4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“This class seems relevant to my career path”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0ADB6-98E7-23BB-B340-B938B3B03C1E}"/>
              </a:ext>
            </a:extLst>
          </p:cNvPr>
          <p:cNvSpPr txBox="1"/>
          <p:nvPr/>
        </p:nvSpPr>
        <p:spPr>
          <a:xfrm>
            <a:off x="2438400" y="4921454"/>
            <a:ext cx="17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(and is required)</a:t>
            </a:r>
          </a:p>
        </p:txBody>
      </p:sp>
    </p:spTree>
    <p:extLst>
      <p:ext uri="{BB962C8B-B14F-4D97-AF65-F5344CB8AC3E}">
        <p14:creationId xmlns:p14="http://schemas.microsoft.com/office/powerpoint/2010/main" val="971361292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EA870-3DCA-1B54-1D1E-34D840ACB3AD}"/>
              </a:ext>
            </a:extLst>
          </p:cNvPr>
          <p:cNvSpPr txBox="1"/>
          <p:nvPr/>
        </p:nvSpPr>
        <p:spPr>
          <a:xfrm>
            <a:off x="5791200" y="127715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All applications run in user mode.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87648-05AE-82A2-6FF6-57BC024523D5}"/>
              </a:ext>
            </a:extLst>
          </p:cNvPr>
          <p:cNvSpPr txBox="1"/>
          <p:nvPr/>
        </p:nvSpPr>
        <p:spPr>
          <a:xfrm>
            <a:off x="6096000" y="174250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code has no ability to directly access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8B776-F19B-E031-2B9D-240D8B1AEB83}"/>
              </a:ext>
            </a:extLst>
          </p:cNvPr>
          <p:cNvSpPr txBox="1"/>
          <p:nvPr/>
        </p:nvSpPr>
        <p:spPr>
          <a:xfrm>
            <a:off x="6102579" y="211184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Code running in user mode must use API/syscalls to access hardware and memory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A07592-DEAD-161C-360E-956B398193A6}"/>
              </a:ext>
            </a:extLst>
          </p:cNvPr>
          <p:cNvSpPr/>
          <p:nvPr/>
        </p:nvSpPr>
        <p:spPr>
          <a:xfrm>
            <a:off x="679132" y="1055121"/>
            <a:ext cx="4595671" cy="47624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1174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EA870-3DCA-1B54-1D1E-34D840ACB3AD}"/>
              </a:ext>
            </a:extLst>
          </p:cNvPr>
          <p:cNvSpPr txBox="1"/>
          <p:nvPr/>
        </p:nvSpPr>
        <p:spPr>
          <a:xfrm>
            <a:off x="5791200" y="127715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All applications run in user mode.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87648-05AE-82A2-6FF6-57BC024523D5}"/>
              </a:ext>
            </a:extLst>
          </p:cNvPr>
          <p:cNvSpPr txBox="1"/>
          <p:nvPr/>
        </p:nvSpPr>
        <p:spPr>
          <a:xfrm>
            <a:off x="6096000" y="174250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code has no ability to directly access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8B776-F19B-E031-2B9D-240D8B1AEB83}"/>
              </a:ext>
            </a:extLst>
          </p:cNvPr>
          <p:cNvSpPr txBox="1"/>
          <p:nvPr/>
        </p:nvSpPr>
        <p:spPr>
          <a:xfrm>
            <a:off x="6102579" y="211184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Code running in user mode must use API/syscalls to access hardware and memory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7EC04-50EB-3818-2648-355E553FF7B2}"/>
              </a:ext>
            </a:extLst>
          </p:cNvPr>
          <p:cNvSpPr txBox="1"/>
          <p:nvPr/>
        </p:nvSpPr>
        <p:spPr>
          <a:xfrm>
            <a:off x="5765685" y="3407599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Code running in kernel-mode has complete, unrestricted access to computer 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543DB-470B-281B-1459-18551B8A5052}"/>
              </a:ext>
            </a:extLst>
          </p:cNvPr>
          <p:cNvSpPr txBox="1"/>
          <p:nvPr/>
        </p:nvSpPr>
        <p:spPr>
          <a:xfrm>
            <a:off x="6096000" y="4886476"/>
            <a:ext cx="5029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Reserved for the lowest-level trusted functions of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00726474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42F19-6FF5-D4D5-1DE1-8577C2C22F8B}"/>
              </a:ext>
            </a:extLst>
          </p:cNvPr>
          <p:cNvSpPr txBox="1"/>
          <p:nvPr/>
        </p:nvSpPr>
        <p:spPr>
          <a:xfrm>
            <a:off x="6004656" y="2057400"/>
            <a:ext cx="5582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The collective functionality and services of the OS that manages the computer and its resources is called the </a:t>
            </a:r>
            <a:r>
              <a:rPr lang="en-US" sz="2800" b="1"/>
              <a:t>kernel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8457991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2492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217287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14:cNvPr>
              <p14:cNvContentPartPr/>
              <p14:nvPr/>
            </p14:nvContentPartPr>
            <p14:xfrm>
              <a:off x="2617141" y="25947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8141" y="25047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E54A3C6-F6EF-7D8F-86A5-D85B63178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82" y="943652"/>
            <a:ext cx="10716939" cy="484027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428058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14:cNvPr>
              <p14:cNvContentPartPr/>
              <p14:nvPr/>
            </p14:nvContentPartPr>
            <p14:xfrm>
              <a:off x="2617141" y="25947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8141" y="25047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E54A3C6-F6EF-7D8F-86A5-D85B63178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82" y="943652"/>
            <a:ext cx="10716939" cy="484027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4EBF690-6DB1-BD59-EFDF-A777DDC78C79}"/>
              </a:ext>
            </a:extLst>
          </p:cNvPr>
          <p:cNvSpPr/>
          <p:nvPr/>
        </p:nvSpPr>
        <p:spPr>
          <a:xfrm>
            <a:off x="942471" y="2258271"/>
            <a:ext cx="10002257" cy="2281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https://chromium.googlesource.com/chromiumos/docs/+/master/constants/syscalls.md#x86-32_bit</a:t>
            </a:r>
          </a:p>
        </p:txBody>
      </p:sp>
    </p:spTree>
    <p:extLst>
      <p:ext uri="{BB962C8B-B14F-4D97-AF65-F5344CB8AC3E}">
        <p14:creationId xmlns:p14="http://schemas.microsoft.com/office/powerpoint/2010/main" val="136858017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97298C-DC8B-9DEF-03B6-42A67990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35288"/>
            <a:ext cx="9113086" cy="5486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BEDADED-AC7C-5C83-7821-E61C80BE34A8}"/>
              </a:ext>
            </a:extLst>
          </p:cNvPr>
          <p:cNvSpPr/>
          <p:nvPr/>
        </p:nvSpPr>
        <p:spPr>
          <a:xfrm>
            <a:off x="9448800" y="5486400"/>
            <a:ext cx="1143000" cy="53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03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81200"/>
            <a:ext cx="7086600" cy="3328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14:cNvPr>
              <p14:cNvContentPartPr/>
              <p14:nvPr/>
            </p14:nvContentPartPr>
            <p14:xfrm>
              <a:off x="3103590" y="3304710"/>
              <a:ext cx="334080" cy="128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600" y="3295710"/>
                <a:ext cx="351701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14:cNvPr>
              <p14:cNvContentPartPr/>
              <p14:nvPr/>
            </p14:nvContentPartPr>
            <p14:xfrm>
              <a:off x="4012230" y="2961630"/>
              <a:ext cx="817920" cy="167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230" y="2952630"/>
                <a:ext cx="83556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14:cNvPr>
              <p14:cNvContentPartPr/>
              <p14:nvPr/>
            </p14:nvContentPartPr>
            <p14:xfrm>
              <a:off x="2628750" y="3028590"/>
              <a:ext cx="792360" cy="183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9746" y="3019588"/>
                <a:ext cx="810008" cy="185220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nk 10">
            <a:extLst>
              <a:ext uri="{FF2B5EF4-FFF2-40B4-BE49-F238E27FC236}">
                <a16:creationId xmlns:a16="http://schemas.microsoft.com/office/drawing/2014/main" id="{4EA27618-686E-8D71-A338-AA842BB67B6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3700830" y="3105270"/>
            <a:ext cx="375480" cy="1467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14:cNvPr>
              <p14:cNvContentPartPr/>
              <p14:nvPr/>
            </p14:nvContentPartPr>
            <p14:xfrm>
              <a:off x="4140750" y="3447630"/>
              <a:ext cx="612360" cy="135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1750" y="3438630"/>
                <a:ext cx="630000" cy="1368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7333277" y="23438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does a </a:t>
            </a:r>
            <a:r>
              <a:rPr lang="en-US" b="1"/>
              <a:t>program</a:t>
            </a:r>
            <a:r>
              <a:rPr lang="en-US"/>
              <a:t> get loaded into memory?</a:t>
            </a:r>
          </a:p>
        </p:txBody>
      </p:sp>
    </p:spTree>
    <p:extLst>
      <p:ext uri="{BB962C8B-B14F-4D97-AF65-F5344CB8AC3E}">
        <p14:creationId xmlns:p14="http://schemas.microsoft.com/office/powerpoint/2010/main" val="91372653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81200"/>
            <a:ext cx="7086600" cy="3328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14:cNvPr>
              <p14:cNvContentPartPr/>
              <p14:nvPr/>
            </p14:nvContentPartPr>
            <p14:xfrm>
              <a:off x="3103590" y="3304710"/>
              <a:ext cx="334080" cy="128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600" y="3295710"/>
                <a:ext cx="351701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14:cNvPr>
              <p14:cNvContentPartPr/>
              <p14:nvPr/>
            </p14:nvContentPartPr>
            <p14:xfrm>
              <a:off x="4012230" y="2961630"/>
              <a:ext cx="817920" cy="167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230" y="2952630"/>
                <a:ext cx="83556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14:cNvPr>
              <p14:cNvContentPartPr/>
              <p14:nvPr/>
            </p14:nvContentPartPr>
            <p14:xfrm>
              <a:off x="2628750" y="3028590"/>
              <a:ext cx="792360" cy="183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9746" y="3019588"/>
                <a:ext cx="810008" cy="185220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nk 10">
            <a:extLst>
              <a:ext uri="{FF2B5EF4-FFF2-40B4-BE49-F238E27FC236}">
                <a16:creationId xmlns:a16="http://schemas.microsoft.com/office/drawing/2014/main" id="{4EA27618-686E-8D71-A338-AA842BB67B6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3700830" y="3104910"/>
            <a:ext cx="375480" cy="1467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14:cNvPr>
              <p14:cNvContentPartPr/>
              <p14:nvPr/>
            </p14:nvContentPartPr>
            <p14:xfrm>
              <a:off x="4140750" y="3447630"/>
              <a:ext cx="612360" cy="135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1750" y="3438630"/>
                <a:ext cx="630000" cy="1368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7333277" y="23438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does a </a:t>
            </a:r>
            <a:r>
              <a:rPr lang="en-US" b="1"/>
              <a:t>program</a:t>
            </a:r>
            <a:r>
              <a:rPr lang="en-US"/>
              <a:t> get loaded into memory?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CC90-515E-D1A2-83F6-8F8398129E11}"/>
              </a:ext>
            </a:extLst>
          </p:cNvPr>
          <p:cNvSpPr txBox="1"/>
          <p:nvPr/>
        </p:nvSpPr>
        <p:spPr>
          <a:xfrm>
            <a:off x="7333277" y="335287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active program running on a computer is called a </a:t>
            </a:r>
            <a:r>
              <a:rPr lang="en-US" b="1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3153155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32657" y="762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Course Questionnaire Results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96CFA91-A807-CAB2-F985-EE0A50D39E2A}"/>
              </a:ext>
            </a:extLst>
          </p:cNvPr>
          <p:cNvSpPr/>
          <p:nvPr/>
        </p:nvSpPr>
        <p:spPr>
          <a:xfrm>
            <a:off x="609600" y="1263531"/>
            <a:ext cx="4114800" cy="15240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076D-7E4F-2CB7-550C-45EA3534AB95}"/>
              </a:ext>
            </a:extLst>
          </p:cNvPr>
          <p:cNvSpPr txBox="1"/>
          <p:nvPr/>
        </p:nvSpPr>
        <p:spPr>
          <a:xfrm>
            <a:off x="812165" y="1779307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“I am a big procrastinator”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AA7240A-B3E4-2777-7B3A-12003657613C}"/>
              </a:ext>
            </a:extLst>
          </p:cNvPr>
          <p:cNvSpPr/>
          <p:nvPr/>
        </p:nvSpPr>
        <p:spPr>
          <a:xfrm>
            <a:off x="304800" y="3581400"/>
            <a:ext cx="5181600" cy="2002183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F053E-348C-6F1E-5E7F-6C7FB22A1495}"/>
              </a:ext>
            </a:extLst>
          </p:cNvPr>
          <p:cNvSpPr txBox="1"/>
          <p:nvPr/>
        </p:nvSpPr>
        <p:spPr>
          <a:xfrm>
            <a:off x="812165" y="4166992"/>
            <a:ext cx="4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“This class seems relevant to my career path”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492B280-7656-D764-8CA1-5E42E55EA798}"/>
              </a:ext>
            </a:extLst>
          </p:cNvPr>
          <p:cNvSpPr/>
          <p:nvPr/>
        </p:nvSpPr>
        <p:spPr>
          <a:xfrm>
            <a:off x="6406243" y="978491"/>
            <a:ext cx="5181600" cy="182809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0AA07-CDBF-598F-B5B3-B96864548375}"/>
              </a:ext>
            </a:extLst>
          </p:cNvPr>
          <p:cNvSpPr txBox="1"/>
          <p:nvPr/>
        </p:nvSpPr>
        <p:spPr>
          <a:xfrm>
            <a:off x="7092043" y="147703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Im</a:t>
            </a:r>
            <a:r>
              <a:rPr lang="en-US" sz="2400" dirty="0"/>
              <a:t> interested in learning about cryptography”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46535-22B7-FFEE-0669-8D4F917B26C1}"/>
              </a:ext>
            </a:extLst>
          </p:cNvPr>
          <p:cNvSpPr txBox="1"/>
          <p:nvPr/>
        </p:nvSpPr>
        <p:spPr>
          <a:xfrm>
            <a:off x="2438400" y="4921454"/>
            <a:ext cx="17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(and is required)</a:t>
            </a:r>
          </a:p>
        </p:txBody>
      </p:sp>
    </p:spTree>
    <p:extLst>
      <p:ext uri="{BB962C8B-B14F-4D97-AF65-F5344CB8AC3E}">
        <p14:creationId xmlns:p14="http://schemas.microsoft.com/office/powerpoint/2010/main" val="2670730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21A43F-642F-E79C-BE9A-E340963B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132" y="1494670"/>
            <a:ext cx="3962400" cy="4906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049314-68BD-1CA5-0DD3-B421BA24D2FB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/>
              <a:t> Executable Code</a:t>
            </a:r>
          </a:p>
          <a:p>
            <a:r>
              <a:rPr lang="en-US" sz="3200" b="1"/>
              <a:t> </a:t>
            </a:r>
          </a:p>
          <a:p>
            <a:r>
              <a:rPr lang="en-US" sz="3200" b="1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30CF2-3CBF-1176-8F95-9B57CB70ED94}"/>
              </a:ext>
            </a:extLst>
          </p:cNvPr>
          <p:cNvSpPr/>
          <p:nvPr/>
        </p:nvSpPr>
        <p:spPr>
          <a:xfrm>
            <a:off x="152400" y="1905506"/>
            <a:ext cx="4343400" cy="16758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F2FDB-04BE-9185-86A2-D36EF469FB3C}"/>
              </a:ext>
            </a:extLst>
          </p:cNvPr>
          <p:cNvSpPr txBox="1"/>
          <p:nvPr/>
        </p:nvSpPr>
        <p:spPr>
          <a:xfrm>
            <a:off x="1981200" y="153248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What does this look like?</a:t>
            </a:r>
          </a:p>
        </p:txBody>
      </p:sp>
    </p:spTree>
    <p:extLst>
      <p:ext uri="{BB962C8B-B14F-4D97-AF65-F5344CB8AC3E}">
        <p14:creationId xmlns:p14="http://schemas.microsoft.com/office/powerpoint/2010/main" val="210163148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r="24731"/>
          <a:stretch>
            <a:fillRect/>
          </a:stretch>
        </p:blipFill>
        <p:spPr>
          <a:xfrm>
            <a:off x="180975" y="2057400"/>
            <a:ext cx="4914900" cy="4293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295275" y="188072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1A43F-642F-E79C-BE9A-E340963BF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132" y="1494670"/>
            <a:ext cx="3962400" cy="490644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038600"/>
            <a:ext cx="3633787" cy="1295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5376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864213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5" y="2291544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Text Segment</a:t>
            </a:r>
            <a:r>
              <a:rPr lang="en-US" sz="2000"/>
              <a:t>- binary executable instructions for the process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88412868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83877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5" y="2291544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Data Segment</a:t>
            </a:r>
            <a:r>
              <a:rPr lang="en-US" sz="2000"/>
              <a:t>- Static variables initialized by the programmer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29488580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51215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BSS Segment</a:t>
            </a:r>
            <a:r>
              <a:rPr lang="en-US" sz="2000"/>
              <a:t>- contains statically allocated variables that are declared, but have not been assigned a value yet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41630366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08748"/>
              </p:ext>
            </p:extLst>
          </p:nvPr>
        </p:nvGraphicFramePr>
        <p:xfrm>
          <a:off x="7550915" y="1009578"/>
          <a:ext cx="3040885" cy="56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Heap</a:t>
            </a:r>
            <a:r>
              <a:rPr lang="en-US" sz="2000"/>
              <a:t>- memory set aside for dynamic allocation (e.g. malloc). Grows “up” as more memory is allocated</a:t>
            </a:r>
            <a:endParaRPr lang="en-US" sz="2000" b="1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59738" y="2456475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9215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72986"/>
              </p:ext>
            </p:extLst>
          </p:nvPr>
        </p:nvGraphicFramePr>
        <p:xfrm>
          <a:off x="7550915" y="1009578"/>
          <a:ext cx="3040885" cy="581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Stack </a:t>
            </a:r>
            <a:r>
              <a:rPr lang="en-US" sz="2000"/>
              <a:t>– memory for storing function variables. Grows “down” as additional functions are called</a:t>
            </a:r>
            <a:endParaRPr lang="en-US" sz="2000" b="1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69562" y="2557269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3FC827-1ED6-17B0-94FD-B00FFDCF702D}"/>
              </a:ext>
            </a:extLst>
          </p:cNvPr>
          <p:cNvSpPr/>
          <p:nvPr/>
        </p:nvSpPr>
        <p:spPr>
          <a:xfrm rot="5400000">
            <a:off x="9763125" y="2329644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1848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34675"/>
              </p:ext>
            </p:extLst>
          </p:nvPr>
        </p:nvGraphicFramePr>
        <p:xfrm>
          <a:off x="7550915" y="1009578"/>
          <a:ext cx="3040885" cy="581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69562" y="2557269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3FC827-1ED6-17B0-94FD-B00FFDCF702D}"/>
              </a:ext>
            </a:extLst>
          </p:cNvPr>
          <p:cNvSpPr/>
          <p:nvPr/>
        </p:nvSpPr>
        <p:spPr>
          <a:xfrm rot="5400000">
            <a:off x="9763125" y="2329644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FBCC1-15F3-8CD3-169A-CB655E3CBE5C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/>
              <a:t> Executable Code</a:t>
            </a:r>
          </a:p>
          <a:p>
            <a:r>
              <a:rPr lang="en-US" sz="3200" b="1"/>
              <a:t> </a:t>
            </a:r>
          </a:p>
          <a:p>
            <a:r>
              <a:rPr lang="en-US" sz="3200" b="1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9604CD-2F85-892A-B7AA-070A26F12BBE}"/>
              </a:ext>
            </a:extLst>
          </p:cNvPr>
          <p:cNvGrpSpPr/>
          <p:nvPr/>
        </p:nvGrpSpPr>
        <p:grpSpPr>
          <a:xfrm>
            <a:off x="4383505" y="1690987"/>
            <a:ext cx="3093480" cy="4231800"/>
            <a:chOff x="4383505" y="1690987"/>
            <a:chExt cx="3093480" cy="42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B753A06-C7D7-C498-1926-A65D3B3965BC}"/>
                    </a:ext>
                  </a:extLst>
                </p14:cNvPr>
                <p14:cNvContentPartPr/>
                <p14:nvPr/>
              </p14:nvContentPartPr>
              <p14:xfrm>
                <a:off x="4383505" y="2135947"/>
                <a:ext cx="421560" cy="128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B753A06-C7D7-C498-1926-A65D3B3965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5505" y="2117952"/>
                  <a:ext cx="457200" cy="1315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86B892D-CFE2-A4D9-36F0-7D608E614C93}"/>
                    </a:ext>
                  </a:extLst>
                </p14:cNvPr>
                <p14:cNvContentPartPr/>
                <p14:nvPr/>
              </p14:nvContentPartPr>
              <p14:xfrm>
                <a:off x="4887865" y="1690987"/>
                <a:ext cx="2426040" cy="109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86B892D-CFE2-A4D9-36F0-7D608E614C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69865" y="1672987"/>
                  <a:ext cx="2461680" cy="11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FD6C93-0A2C-2165-AB63-FEFFFECFD342}"/>
                    </a:ext>
                  </a:extLst>
                </p14:cNvPr>
                <p14:cNvContentPartPr/>
                <p14:nvPr/>
              </p14:nvContentPartPr>
              <p14:xfrm>
                <a:off x="4853665" y="2768827"/>
                <a:ext cx="2623320" cy="315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FD6C93-0A2C-2165-AB63-FEFFFECFD3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35665" y="2750827"/>
                  <a:ext cx="2658960" cy="318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156724-67D5-6EFE-E073-861AB2865BBD}"/>
                  </a:ext>
                </a:extLst>
              </p14:cNvPr>
              <p14:cNvContentPartPr/>
              <p14:nvPr/>
            </p14:nvContentPartPr>
            <p14:xfrm>
              <a:off x="6895225" y="834907"/>
              <a:ext cx="459000" cy="69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156724-67D5-6EFE-E073-861AB2865B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77225" y="816907"/>
                <a:ext cx="49464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FC110E-9AA4-D692-A855-F7BFAACCCA18}"/>
                  </a:ext>
                </a:extLst>
              </p14:cNvPr>
              <p14:cNvContentPartPr/>
              <p14:nvPr/>
            </p14:nvContentPartPr>
            <p14:xfrm>
              <a:off x="5383225" y="1203187"/>
              <a:ext cx="1248120" cy="2754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FC110E-9AA4-D692-A855-F7BFAACCCA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5225" y="1185187"/>
                <a:ext cx="1283760" cy="27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507726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BAFEA-E7AC-66F7-01C3-D777F36974B8}"/>
              </a:ext>
            </a:extLst>
          </p:cNvPr>
          <p:cNvSpPr txBox="1"/>
          <p:nvPr/>
        </p:nvSpPr>
        <p:spPr>
          <a:xfrm>
            <a:off x="914400" y="2362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BF66A3-32CA-7E9B-28D5-83D9F503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750648"/>
            <a:ext cx="6813911" cy="54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53952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</p:spTree>
    <p:extLst>
      <p:ext uri="{BB962C8B-B14F-4D97-AF65-F5344CB8AC3E}">
        <p14:creationId xmlns:p14="http://schemas.microsoft.com/office/powerpoint/2010/main" val="413612142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32657" y="762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Course Questionnaire Results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96CFA91-A807-CAB2-F985-EE0A50D39E2A}"/>
              </a:ext>
            </a:extLst>
          </p:cNvPr>
          <p:cNvSpPr/>
          <p:nvPr/>
        </p:nvSpPr>
        <p:spPr>
          <a:xfrm>
            <a:off x="609600" y="1263531"/>
            <a:ext cx="4114800" cy="152400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6076D-7E4F-2CB7-550C-45EA3534AB95}"/>
              </a:ext>
            </a:extLst>
          </p:cNvPr>
          <p:cNvSpPr txBox="1"/>
          <p:nvPr/>
        </p:nvSpPr>
        <p:spPr>
          <a:xfrm>
            <a:off x="812165" y="1779307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“I am a big procrastinator”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AA7240A-B3E4-2777-7B3A-12003657613C}"/>
              </a:ext>
            </a:extLst>
          </p:cNvPr>
          <p:cNvSpPr/>
          <p:nvPr/>
        </p:nvSpPr>
        <p:spPr>
          <a:xfrm>
            <a:off x="304800" y="3581400"/>
            <a:ext cx="5181600" cy="2002183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F053E-348C-6F1E-5E7F-6C7FB22A1495}"/>
              </a:ext>
            </a:extLst>
          </p:cNvPr>
          <p:cNvSpPr txBox="1"/>
          <p:nvPr/>
        </p:nvSpPr>
        <p:spPr>
          <a:xfrm>
            <a:off x="812165" y="4166992"/>
            <a:ext cx="459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“This class seems relevant to my career path”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492B280-7656-D764-8CA1-5E42E55EA798}"/>
              </a:ext>
            </a:extLst>
          </p:cNvPr>
          <p:cNvSpPr/>
          <p:nvPr/>
        </p:nvSpPr>
        <p:spPr>
          <a:xfrm>
            <a:off x="6406243" y="978491"/>
            <a:ext cx="5181600" cy="182809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0AA07-CDBF-598F-B5B3-B96864548375}"/>
              </a:ext>
            </a:extLst>
          </p:cNvPr>
          <p:cNvSpPr txBox="1"/>
          <p:nvPr/>
        </p:nvSpPr>
        <p:spPr>
          <a:xfrm>
            <a:off x="7092043" y="147703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Im</a:t>
            </a:r>
            <a:r>
              <a:rPr lang="en-US" sz="2400" dirty="0"/>
              <a:t> interested in learning about cryptography”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EFEB4661-0735-70A3-4516-54F35D8CA84B}"/>
              </a:ext>
            </a:extLst>
          </p:cNvPr>
          <p:cNvSpPr/>
          <p:nvPr/>
        </p:nvSpPr>
        <p:spPr>
          <a:xfrm>
            <a:off x="6422572" y="3577366"/>
            <a:ext cx="5181600" cy="1828090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67247-3D1A-44CF-387F-A0EC6815A982}"/>
              </a:ext>
            </a:extLst>
          </p:cNvPr>
          <p:cNvSpPr txBox="1"/>
          <p:nvPr/>
        </p:nvSpPr>
        <p:spPr>
          <a:xfrm>
            <a:off x="6799671" y="4320880"/>
            <a:ext cx="4788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“The best cereal is </a:t>
            </a:r>
            <a:r>
              <a:rPr lang="en-US" sz="2800" i="1"/>
              <a:t>just milk</a:t>
            </a:r>
            <a:r>
              <a:rPr lang="en-US" sz="2800"/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80E37-AECD-B020-6BC6-988DCB2848AD}"/>
              </a:ext>
            </a:extLst>
          </p:cNvPr>
          <p:cNvSpPr txBox="1"/>
          <p:nvPr/>
        </p:nvSpPr>
        <p:spPr>
          <a:xfrm>
            <a:off x="2438400" y="4921454"/>
            <a:ext cx="17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(and is required)</a:t>
            </a:r>
          </a:p>
        </p:txBody>
      </p:sp>
    </p:spTree>
    <p:extLst>
      <p:ext uri="{BB962C8B-B14F-4D97-AF65-F5344CB8AC3E}">
        <p14:creationId xmlns:p14="http://schemas.microsoft.com/office/powerpoint/2010/main" val="1965988035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our executable</a:t>
            </a:r>
          </a:p>
        </p:txBody>
      </p:sp>
    </p:spTree>
    <p:extLst>
      <p:ext uri="{BB962C8B-B14F-4D97-AF65-F5344CB8AC3E}">
        <p14:creationId xmlns:p14="http://schemas.microsoft.com/office/powerpoint/2010/main" val="3254220236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995700"/>
              </p:ext>
            </p:extLst>
          </p:nvPr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DB2E4D0-F5FE-FE96-8E57-70EEBEA16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34634"/>
              </p:ext>
            </p:extLst>
          </p:nvPr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4575EFEC-7125-1B34-FD09-A9BDCA1BE73D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1EC442-B71B-7F38-F077-4A4248A82325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9870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87900"/>
              </p:ext>
            </p:extLst>
          </p:nvPr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B2078F4-B941-A4C4-F6D7-28E4A78F5573}"/>
              </a:ext>
            </a:extLst>
          </p:cNvPr>
          <p:cNvSpPr/>
          <p:nvPr/>
        </p:nvSpPr>
        <p:spPr>
          <a:xfrm>
            <a:off x="228600" y="4157356"/>
            <a:ext cx="838200" cy="18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06472"/>
              </p:ext>
            </p:extLst>
          </p:nvPr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97042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28599" y="2362200"/>
            <a:ext cx="812789" cy="1795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/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812340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50998" y="1875907"/>
            <a:ext cx="812789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/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/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296195"/>
              </p:ext>
            </p:extLst>
          </p:nvPr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093171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50998" y="1875907"/>
            <a:ext cx="812789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/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/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/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pic>
        <p:nvPicPr>
          <p:cNvPr id="4098" name="Picture 2" descr="Malloc memes. Best Collection of funny Malloc pictures on iFunny Brazil">
            <a:extLst>
              <a:ext uri="{FF2B5EF4-FFF2-40B4-BE49-F238E27FC236}">
                <a16:creationId xmlns:a16="http://schemas.microsoft.com/office/drawing/2014/main" id="{74331CE4-06E8-E565-3629-CFA53318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"/>
          <a:stretch>
            <a:fillRect/>
          </a:stretch>
        </p:blipFill>
        <p:spPr bwMode="auto">
          <a:xfrm>
            <a:off x="105839" y="515341"/>
            <a:ext cx="3567905" cy="626645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83699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38125" y="1371600"/>
            <a:ext cx="812789" cy="509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/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/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/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sp>
        <p:nvSpPr>
          <p:cNvPr id="26" name="Left Brace 25">
            <a:extLst>
              <a:ext uri="{FF2B5EF4-FFF2-40B4-BE49-F238E27FC236}">
                <a16:creationId xmlns:a16="http://schemas.microsoft.com/office/drawing/2014/main" id="{B9D6FFB9-DDA4-7B91-5E9C-B45A5EB1FE14}"/>
              </a:ext>
            </a:extLst>
          </p:cNvPr>
          <p:cNvSpPr/>
          <p:nvPr/>
        </p:nvSpPr>
        <p:spPr>
          <a:xfrm>
            <a:off x="10879207" y="1419911"/>
            <a:ext cx="321945" cy="42517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7250D0-3BAC-6F05-067A-C5B462A7C33E}"/>
              </a:ext>
            </a:extLst>
          </p:cNvPr>
          <p:cNvCxnSpPr/>
          <p:nvPr/>
        </p:nvCxnSpPr>
        <p:spPr>
          <a:xfrm>
            <a:off x="8028750" y="1132497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02096EF-9F5B-2A97-AFA5-60DFCE5A0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72497"/>
              </p:ext>
            </p:extLst>
          </p:nvPr>
        </p:nvGraphicFramePr>
        <p:xfrm>
          <a:off x="4440801" y="783371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861082175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4793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5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814227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67460"/>
              </p:ext>
            </p:extLst>
          </p:nvPr>
        </p:nvGraphicFramePr>
        <p:xfrm>
          <a:off x="4431276" y="4889796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13486"/>
              </p:ext>
            </p:extLst>
          </p:nvPr>
        </p:nvGraphicFramePr>
        <p:xfrm>
          <a:off x="4440800" y="3648228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15102"/>
              </p:ext>
            </p:extLst>
          </p:nvPr>
        </p:nvGraphicFramePr>
        <p:xfrm>
          <a:off x="4440801" y="2811798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276" y="2278398"/>
            <a:ext cx="4057650" cy="5334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02259"/>
              </p:ext>
            </p:extLst>
          </p:nvPr>
        </p:nvGraphicFramePr>
        <p:xfrm>
          <a:off x="4421751" y="1441968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02096EF-9F5B-2A97-AFA5-60DFCE5A0439}"/>
              </a:ext>
            </a:extLst>
          </p:cNvPr>
          <p:cNvGraphicFramePr>
            <a:graphicFrameLocks noGrp="1"/>
          </p:cNvGraphicFramePr>
          <p:nvPr/>
        </p:nvGraphicFramePr>
        <p:xfrm>
          <a:off x="4440801" y="783371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861082175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4793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5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137715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1074151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“main”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552575"/>
            <a:ext cx="4648200" cy="350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196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85F25-BBCB-A69A-D54A-CAE1EA14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009" y="2163540"/>
            <a:ext cx="4579382" cy="2530919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61684C5C-F0F0-A5D8-6D0F-7F05A0D1AE3A}"/>
              </a:ext>
            </a:extLst>
          </p:cNvPr>
          <p:cNvSpPr txBox="1"/>
          <p:nvPr/>
        </p:nvSpPr>
        <p:spPr>
          <a:xfrm>
            <a:off x="872609" y="2828834"/>
            <a:ext cx="579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0"/>
            </a:defPPr>
          </a:lstStyle>
          <a:p>
            <a:r>
              <a:rPr lang="en-US" sz="2400"/>
              <a:t>To understand the technical aspects of security, we must have a good understanding of how </a:t>
            </a:r>
            <a:r>
              <a:rPr lang="en-US" sz="2400" strike="sngStrike"/>
              <a:t>computers</a:t>
            </a:r>
            <a:r>
              <a:rPr lang="en-US" sz="2400"/>
              <a:t> work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2512E9A-EA61-564E-2498-D6509D757415}"/>
              </a:ext>
            </a:extLst>
          </p:cNvPr>
          <p:cNvSpPr txBox="1"/>
          <p:nvPr/>
        </p:nvSpPr>
        <p:spPr>
          <a:xfrm>
            <a:off x="3615809" y="402916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kern="0"/>
            </a:defPPr>
          </a:lstStyle>
          <a:p>
            <a:r>
              <a:rPr lang="en-US" b="1">
                <a:solidFill>
                  <a:srgbClr val="FF0000"/>
                </a:solidFill>
              </a:rPr>
              <a:t>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754240636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“main”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552575"/>
            <a:ext cx="4648200" cy="350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B3DEA21-1AFC-4917-B20F-BA783F78AB58}"/>
                  </a:ext>
                </a:extLst>
              </p14:cNvPr>
              <p14:cNvContentPartPr/>
              <p14:nvPr/>
            </p14:nvContentPartPr>
            <p14:xfrm>
              <a:off x="1999830" y="1655550"/>
              <a:ext cx="1762920" cy="333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B3DEA21-1AFC-4917-B20F-BA783F78A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3830" y="1619554"/>
                <a:ext cx="1834560" cy="341063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5AED5EB-F3BA-E417-E4DC-04DB2FEBE785}"/>
              </a:ext>
            </a:extLst>
          </p:cNvPr>
          <p:cNvSpPr/>
          <p:nvPr/>
        </p:nvSpPr>
        <p:spPr>
          <a:xfrm>
            <a:off x="228600" y="4779021"/>
            <a:ext cx="1672087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9D9E4-0727-66E1-20C9-8C0CE3B03ED1}"/>
              </a:ext>
            </a:extLst>
          </p:cNvPr>
          <p:cNvSpPr/>
          <p:nvPr/>
        </p:nvSpPr>
        <p:spPr>
          <a:xfrm>
            <a:off x="11163298" y="4764301"/>
            <a:ext cx="533401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86C70A5-63A1-F0FF-5E6E-AD9D1001665C}"/>
                  </a:ext>
                </a:extLst>
              </p14:cNvPr>
              <p14:cNvContentPartPr/>
              <p14:nvPr/>
            </p14:nvContentPartPr>
            <p14:xfrm>
              <a:off x="8953230" y="1665630"/>
              <a:ext cx="2086560" cy="3281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86C70A5-63A1-F0FF-5E6E-AD9D100166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7230" y="1629630"/>
                <a:ext cx="2158200" cy="3353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0D496D0-D975-6B38-1612-08B69C8479F0}"/>
              </a:ext>
            </a:extLst>
          </p:cNvPr>
          <p:cNvSpPr txBox="1"/>
          <p:nvPr/>
        </p:nvSpPr>
        <p:spPr>
          <a:xfrm>
            <a:off x="2862240" y="5506760"/>
            <a:ext cx="6955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/>
              <a:t> is code in our program, so it goes inside the text segment</a:t>
            </a:r>
          </a:p>
        </p:txBody>
      </p:sp>
    </p:spTree>
    <p:extLst>
      <p:ext uri="{BB962C8B-B14F-4D97-AF65-F5344CB8AC3E}">
        <p14:creationId xmlns:p14="http://schemas.microsoft.com/office/powerpoint/2010/main" val="3136403332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“printf”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878580"/>
            <a:ext cx="4648200" cy="2187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5151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“printf”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878580"/>
            <a:ext cx="4648200" cy="2187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D791B0-D746-D7A3-8B12-7D4B1F1E74CF}"/>
              </a:ext>
            </a:extLst>
          </p:cNvPr>
          <p:cNvSpPr/>
          <p:nvPr/>
        </p:nvSpPr>
        <p:spPr>
          <a:xfrm>
            <a:off x="232913" y="3810000"/>
            <a:ext cx="1672087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11C1C-1E39-A584-B06C-3B387462271F}"/>
              </a:ext>
            </a:extLst>
          </p:cNvPr>
          <p:cNvSpPr/>
          <p:nvPr/>
        </p:nvSpPr>
        <p:spPr>
          <a:xfrm>
            <a:off x="11061041" y="3798116"/>
            <a:ext cx="1188984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5662B3-F603-A292-411F-0D2CDC2E9B4B}"/>
                  </a:ext>
                </a:extLst>
              </p14:cNvPr>
              <p14:cNvContentPartPr/>
              <p14:nvPr/>
            </p14:nvContentPartPr>
            <p14:xfrm>
              <a:off x="1937461" y="1933474"/>
              <a:ext cx="2106360" cy="197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5662B3-F603-A292-411F-0D2CDC2E9B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1455" y="1897474"/>
                <a:ext cx="2178012" cy="20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901F334-4C78-C70A-5953-482A46AD3178}"/>
                  </a:ext>
                </a:extLst>
              </p14:cNvPr>
              <p14:cNvContentPartPr/>
              <p14:nvPr/>
            </p14:nvContentPartPr>
            <p14:xfrm>
              <a:off x="8950621" y="1995394"/>
              <a:ext cx="2037600" cy="1954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901F334-4C78-C70A-5953-482A46AD31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4621" y="1959394"/>
                <a:ext cx="2109240" cy="20260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1068956" y="5903891"/>
            <a:ext cx="102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/>
              <a:t> is executable code from a shared library (libc) so we are in the memory mapping segment!</a:t>
            </a:r>
          </a:p>
        </p:txBody>
      </p:sp>
    </p:spTree>
    <p:extLst>
      <p:ext uri="{BB962C8B-B14F-4D97-AF65-F5344CB8AC3E}">
        <p14:creationId xmlns:p14="http://schemas.microsoft.com/office/powerpoint/2010/main" val="1421908056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“argv”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171075" y="3047999"/>
            <a:ext cx="4721521" cy="585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822452" y="5813205"/>
            <a:ext cx="1074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argv 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is an array that holds the command line parameters passed into this program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8365672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“argv”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171075" y="3047999"/>
            <a:ext cx="4721521" cy="585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2548069" y="5759371"/>
            <a:ext cx="8653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argv </a:t>
            </a:r>
            <a:r>
              <a:rPr lang="en-US" sz="2400">
                <a:latin typeface="+mn-lt"/>
                <a:cs typeface="Courier New" panose="02070309020205020404" pitchFamily="49" charset="0"/>
              </a:rPr>
              <a:t>is the argument to the main function, so we are in the stack!</a:t>
            </a:r>
            <a:endParaRPr lang="en-US" sz="24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C6BE5-4302-2F80-58FE-F9CAF54EA5DB}"/>
              </a:ext>
            </a:extLst>
          </p:cNvPr>
          <p:cNvSpPr/>
          <p:nvPr/>
        </p:nvSpPr>
        <p:spPr>
          <a:xfrm>
            <a:off x="228600" y="1828800"/>
            <a:ext cx="1672087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228D3-5EBD-B9DE-AC79-80C9ED174BDD}"/>
              </a:ext>
            </a:extLst>
          </p:cNvPr>
          <p:cNvSpPr/>
          <p:nvPr/>
        </p:nvSpPr>
        <p:spPr>
          <a:xfrm>
            <a:off x="10987668" y="1814119"/>
            <a:ext cx="1156862" cy="243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B72D67-D722-7755-A1E8-D3893C9F36D0}"/>
                  </a:ext>
                </a:extLst>
              </p14:cNvPr>
              <p14:cNvContentPartPr/>
              <p14:nvPr/>
            </p14:nvContentPartPr>
            <p14:xfrm>
              <a:off x="1996141" y="1937434"/>
              <a:ext cx="1755000" cy="129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B72D67-D722-7755-A1E8-D3893C9F36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141" y="1901424"/>
                <a:ext cx="1826640" cy="1364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080843-A18B-AC33-76DD-7320396E2A5A}"/>
                  </a:ext>
                </a:extLst>
              </p14:cNvPr>
              <p14:cNvContentPartPr/>
              <p14:nvPr/>
            </p14:nvContentPartPr>
            <p14:xfrm>
              <a:off x="9001021" y="1870114"/>
              <a:ext cx="1947240" cy="1427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080843-A18B-AC33-76DD-7320396E2A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5014" y="1834114"/>
                <a:ext cx="2018893" cy="14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018528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917405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61972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701AE6-151A-C45B-371B-C4C641059364}"/>
              </a:ext>
            </a:extLst>
          </p:cNvPr>
          <p:cNvSpPr/>
          <p:nvPr/>
        </p:nvSpPr>
        <p:spPr>
          <a:xfrm>
            <a:off x="6400800" y="228600"/>
            <a:ext cx="1447800" cy="6019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9F06-4104-6B2C-3C36-6C21B8A84A9A}"/>
              </a:ext>
            </a:extLst>
          </p:cNvPr>
          <p:cNvSpPr txBox="1"/>
          <p:nvPr/>
        </p:nvSpPr>
        <p:spPr>
          <a:xfrm rot="16200000">
            <a:off x="5248997" y="2367013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Process 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54A92-9AF5-815D-BA0E-41B82CD104D6}"/>
              </a:ext>
            </a:extLst>
          </p:cNvPr>
          <p:cNvSpPr txBox="1"/>
          <p:nvPr/>
        </p:nvSpPr>
        <p:spPr>
          <a:xfrm>
            <a:off x="1600200" y="36576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What if we have a program that is bigger than out entire main memory?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5FA4B-6478-6B7F-E41A-1DEEABCE7AE1}"/>
              </a:ext>
            </a:extLst>
          </p:cNvPr>
          <p:cNvSpPr txBox="1"/>
          <p:nvPr/>
        </p:nvSpPr>
        <p:spPr>
          <a:xfrm>
            <a:off x="6779709" y="4932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20GB</a:t>
            </a:r>
          </a:p>
        </p:txBody>
      </p:sp>
    </p:spTree>
    <p:extLst>
      <p:ext uri="{BB962C8B-B14F-4D97-AF65-F5344CB8AC3E}">
        <p14:creationId xmlns:p14="http://schemas.microsoft.com/office/powerpoint/2010/main" val="3187165065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701AE6-151A-C45B-371B-C4C641059364}"/>
              </a:ext>
            </a:extLst>
          </p:cNvPr>
          <p:cNvSpPr/>
          <p:nvPr/>
        </p:nvSpPr>
        <p:spPr>
          <a:xfrm>
            <a:off x="6400800" y="228600"/>
            <a:ext cx="1447800" cy="6019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9F06-4104-6B2C-3C36-6C21B8A84A9A}"/>
              </a:ext>
            </a:extLst>
          </p:cNvPr>
          <p:cNvSpPr txBox="1"/>
          <p:nvPr/>
        </p:nvSpPr>
        <p:spPr>
          <a:xfrm rot="16200000">
            <a:off x="5248997" y="2367013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Process 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54A92-9AF5-815D-BA0E-41B82CD104D6}"/>
              </a:ext>
            </a:extLst>
          </p:cNvPr>
          <p:cNvSpPr txBox="1"/>
          <p:nvPr/>
        </p:nvSpPr>
        <p:spPr>
          <a:xfrm>
            <a:off x="1600200" y="36576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What if we have a program that is bigger than out entire main memory?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5FA4B-6478-6B7F-E41A-1DEEABCE7AE1}"/>
              </a:ext>
            </a:extLst>
          </p:cNvPr>
          <p:cNvSpPr txBox="1"/>
          <p:nvPr/>
        </p:nvSpPr>
        <p:spPr>
          <a:xfrm>
            <a:off x="6779709" y="4932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F89DE-2E3E-9D3C-101A-7074BD7D02DE}"/>
              </a:ext>
            </a:extLst>
          </p:cNvPr>
          <p:cNvSpPr txBox="1"/>
          <p:nvPr/>
        </p:nvSpPr>
        <p:spPr>
          <a:xfrm>
            <a:off x="2282135" y="5320347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Does our computer crash?</a:t>
            </a:r>
          </a:p>
        </p:txBody>
      </p:sp>
    </p:spTree>
    <p:extLst>
      <p:ext uri="{BB962C8B-B14F-4D97-AF65-F5344CB8AC3E}">
        <p14:creationId xmlns:p14="http://schemas.microsoft.com/office/powerpoint/2010/main" val="451893243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87883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Secondary Storage</a:t>
            </a:r>
          </a:p>
        </p:txBody>
      </p:sp>
      <p:pic>
        <p:nvPicPr>
          <p:cNvPr id="15" name="Picture 2" descr="Adult Magic Magician Costume - Walmart.com">
            <a:extLst>
              <a:ext uri="{FF2B5EF4-FFF2-40B4-BE49-F238E27FC236}">
                <a16:creationId xmlns:a16="http://schemas.microsoft.com/office/drawing/2014/main" id="{C7C99012-D4C9-99B6-0DA4-FDE9A773C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931" y="3304715"/>
            <a:ext cx="2126269" cy="303752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106501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2125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29006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322609155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1"/>
  <p:tag name="AS_OS" val="Unix 6.2.0.1010"/>
  <p:tag name="AS_RELEASE_DATE" val="2022.06.14"/>
  <p:tag name="AS_TITLE" val="Aspose.Slides for .NET5"/>
  <p:tag name="AS_VERSION" val="2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4645</Words>
  <Application>Microsoft Office PowerPoint</Application>
  <PresentationFormat>Widescreen</PresentationFormat>
  <Paragraphs>991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Arial</vt:lpstr>
      <vt:lpstr>Bahnschrift</vt:lpstr>
      <vt:lpstr>Calibri</vt:lpstr>
      <vt:lpstr>Courier New</vt:lpstr>
      <vt:lpstr>Wingdings</vt:lpstr>
      <vt:lpstr>Office Theme</vt:lpstr>
      <vt:lpstr>Office Theme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476: Computer Security</dc:title>
  <dc:creator>Reese Pearsall</dc:creator>
  <cp:lastModifiedBy>Pearsall, Reese</cp:lastModifiedBy>
  <cp:revision>3</cp:revision>
  <cp:lastPrinted>2023-09-04T23:35:55Z</cp:lastPrinted>
  <dcterms:created xsi:type="dcterms:W3CDTF">2023-09-04T23:35:55Z</dcterms:created>
  <dcterms:modified xsi:type="dcterms:W3CDTF">2023-09-05T01:59:19Z</dcterms:modified>
</cp:coreProperties>
</file>